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47"/>
  </p:notesMasterIdLst>
  <p:sldIdLst>
    <p:sldId id="347" r:id="rId5"/>
    <p:sldId id="372" r:id="rId6"/>
    <p:sldId id="508" r:id="rId7"/>
    <p:sldId id="541" r:id="rId8"/>
    <p:sldId id="520" r:id="rId9"/>
    <p:sldId id="521" r:id="rId10"/>
    <p:sldId id="522" r:id="rId11"/>
    <p:sldId id="523" r:id="rId12"/>
    <p:sldId id="524" r:id="rId13"/>
    <p:sldId id="525" r:id="rId14"/>
    <p:sldId id="526" r:id="rId15"/>
    <p:sldId id="532" r:id="rId16"/>
    <p:sldId id="542" r:id="rId17"/>
    <p:sldId id="530" r:id="rId18"/>
    <p:sldId id="536" r:id="rId19"/>
    <p:sldId id="537" r:id="rId20"/>
    <p:sldId id="531" r:id="rId21"/>
    <p:sldId id="529" r:id="rId22"/>
    <p:sldId id="534" r:id="rId23"/>
    <p:sldId id="533" r:id="rId24"/>
    <p:sldId id="538" r:id="rId25"/>
    <p:sldId id="555" r:id="rId26"/>
    <p:sldId id="554" r:id="rId27"/>
    <p:sldId id="556" r:id="rId28"/>
    <p:sldId id="557" r:id="rId29"/>
    <p:sldId id="558" r:id="rId30"/>
    <p:sldId id="559" r:id="rId31"/>
    <p:sldId id="535" r:id="rId32"/>
    <p:sldId id="540" r:id="rId33"/>
    <p:sldId id="551" r:id="rId34"/>
    <p:sldId id="545" r:id="rId35"/>
    <p:sldId id="543" r:id="rId36"/>
    <p:sldId id="548" r:id="rId37"/>
    <p:sldId id="547" r:id="rId38"/>
    <p:sldId id="546" r:id="rId39"/>
    <p:sldId id="549" r:id="rId40"/>
    <p:sldId id="550" r:id="rId41"/>
    <p:sldId id="553" r:id="rId42"/>
    <p:sldId id="544" r:id="rId43"/>
    <p:sldId id="552" r:id="rId44"/>
    <p:sldId id="509" r:id="rId45"/>
    <p:sldId id="445" r:id="rId46"/>
  </p:sldIdLst>
  <p:sldSz cx="12192000" cy="6858000"/>
  <p:notesSz cx="6858000" cy="9144000"/>
  <p:embeddedFontLst>
    <p:embeddedFont>
      <p:font typeface="Lato" panose="020F0502020204030203" pitchFamily="34" charset="0"/>
      <p:regular r:id="rId48"/>
      <p:bold r:id="rId49"/>
      <p:italic r:id="rId50"/>
      <p:boldItalic r:id="rId51"/>
    </p:embeddedFont>
    <p:embeddedFont>
      <p:font typeface="Sassoon Primary Rg" panose="02000606020000020004" charset="0"/>
      <p:regular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C70FE0-871B-23BD-C941-72A354A230AE}" name="Alice Evans" initials="AE" userId="S::alice.evans@oases.org.uk::35097ba9-7da9-4835-bca4-1ad0f8632e1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97600"/>
    <a:srgbClr val="69C246"/>
    <a:srgbClr val="FF0000"/>
    <a:srgbClr val="002060"/>
    <a:srgbClr val="597B00"/>
    <a:srgbClr val="E19928"/>
    <a:srgbClr val="F67C40"/>
    <a:srgbClr val="75A022"/>
    <a:srgbClr val="243A0A"/>
    <a:srgbClr val="5C9B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1B778D-A883-4C89-836F-7C8230B70BC5}" v="275" dt="2025-09-15T15:44:52.5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1.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2.fntdata"/><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Turner" userId="2c9a49ca-4d0a-45a6-871c-0d003e3d476d" providerId="ADAL" clId="{6BD1CAA0-6A47-4238-B5D3-D1CB7BB0EBD3}"/>
    <pc:docChg chg="undo custSel modSld">
      <pc:chgData name="Hannah Turner" userId="2c9a49ca-4d0a-45a6-871c-0d003e3d476d" providerId="ADAL" clId="{6BD1CAA0-6A47-4238-B5D3-D1CB7BB0EBD3}" dt="2025-09-10T15:51:31.355" v="72" actId="1076"/>
      <pc:docMkLst>
        <pc:docMk/>
      </pc:docMkLst>
      <pc:sldChg chg="modSp mod">
        <pc:chgData name="Hannah Turner" userId="2c9a49ca-4d0a-45a6-871c-0d003e3d476d" providerId="ADAL" clId="{6BD1CAA0-6A47-4238-B5D3-D1CB7BB0EBD3}" dt="2025-09-10T15:29:59.354" v="0" actId="1076"/>
        <pc:sldMkLst>
          <pc:docMk/>
          <pc:sldMk cId="3371755872" sldId="372"/>
        </pc:sldMkLst>
      </pc:sldChg>
      <pc:sldChg chg="modSp mod">
        <pc:chgData name="Hannah Turner" userId="2c9a49ca-4d0a-45a6-871c-0d003e3d476d" providerId="ADAL" clId="{6BD1CAA0-6A47-4238-B5D3-D1CB7BB0EBD3}" dt="2025-09-10T15:46:13.883" v="26" actId="255"/>
        <pc:sldMkLst>
          <pc:docMk/>
          <pc:sldMk cId="3579061726" sldId="508"/>
        </pc:sldMkLst>
        <pc:spChg chg="mod">
          <ac:chgData name="Hannah Turner" userId="2c9a49ca-4d0a-45a6-871c-0d003e3d476d" providerId="ADAL" clId="{6BD1CAA0-6A47-4238-B5D3-D1CB7BB0EBD3}" dt="2025-09-10T15:46:13.883" v="26" actId="255"/>
          <ac:spMkLst>
            <pc:docMk/>
            <pc:sldMk cId="3579061726" sldId="508"/>
            <ac:spMk id="7" creationId="{95AB76E9-55B4-94F2-E109-C7EAB3810D14}"/>
          </ac:spMkLst>
        </pc:spChg>
        <pc:picChg chg="mod">
          <ac:chgData name="Hannah Turner" userId="2c9a49ca-4d0a-45a6-871c-0d003e3d476d" providerId="ADAL" clId="{6BD1CAA0-6A47-4238-B5D3-D1CB7BB0EBD3}" dt="2025-09-10T15:44:22.593" v="5" actId="14100"/>
          <ac:picMkLst>
            <pc:docMk/>
            <pc:sldMk cId="3579061726" sldId="508"/>
            <ac:picMk id="6" creationId="{31352B56-BD3B-D377-8312-820A44E791B7}"/>
          </ac:picMkLst>
        </pc:picChg>
        <pc:picChg chg="mod">
          <ac:chgData name="Hannah Turner" userId="2c9a49ca-4d0a-45a6-871c-0d003e3d476d" providerId="ADAL" clId="{6BD1CAA0-6A47-4238-B5D3-D1CB7BB0EBD3}" dt="2025-09-10T15:44:17.152" v="3" actId="1076"/>
          <ac:picMkLst>
            <pc:docMk/>
            <pc:sldMk cId="3579061726" sldId="508"/>
            <ac:picMk id="8" creationId="{69B221AF-AC18-2EAB-CD13-0DBDD6F25656}"/>
          </ac:picMkLst>
        </pc:picChg>
        <pc:picChg chg="mod">
          <ac:chgData name="Hannah Turner" userId="2c9a49ca-4d0a-45a6-871c-0d003e3d476d" providerId="ADAL" clId="{6BD1CAA0-6A47-4238-B5D3-D1CB7BB0EBD3}" dt="2025-09-10T15:44:27.669" v="6" actId="1076"/>
          <ac:picMkLst>
            <pc:docMk/>
            <pc:sldMk cId="3579061726" sldId="508"/>
            <ac:picMk id="10" creationId="{4DBD5711-A1AA-726F-921F-B637FA26A350}"/>
          </ac:picMkLst>
        </pc:picChg>
      </pc:sldChg>
      <pc:sldChg chg="modSp mod">
        <pc:chgData name="Hannah Turner" userId="2c9a49ca-4d0a-45a6-871c-0d003e3d476d" providerId="ADAL" clId="{6BD1CAA0-6A47-4238-B5D3-D1CB7BB0EBD3}" dt="2025-09-10T15:46:48.455" v="27" actId="33524"/>
        <pc:sldMkLst>
          <pc:docMk/>
          <pc:sldMk cId="1662473192" sldId="521"/>
        </pc:sldMkLst>
        <pc:spChg chg="mod">
          <ac:chgData name="Hannah Turner" userId="2c9a49ca-4d0a-45a6-871c-0d003e3d476d" providerId="ADAL" clId="{6BD1CAA0-6A47-4238-B5D3-D1CB7BB0EBD3}" dt="2025-09-10T15:46:48.455" v="27" actId="33524"/>
          <ac:spMkLst>
            <pc:docMk/>
            <pc:sldMk cId="1662473192" sldId="521"/>
            <ac:spMk id="7" creationId="{EC242704-3334-4CB5-ADA0-D6442093004C}"/>
          </ac:spMkLst>
        </pc:spChg>
      </pc:sldChg>
      <pc:sldChg chg="modSp mod">
        <pc:chgData name="Hannah Turner" userId="2c9a49ca-4d0a-45a6-871c-0d003e3d476d" providerId="ADAL" clId="{6BD1CAA0-6A47-4238-B5D3-D1CB7BB0EBD3}" dt="2025-09-10T15:47:47.033" v="38" actId="1076"/>
        <pc:sldMkLst>
          <pc:docMk/>
          <pc:sldMk cId="1961717360" sldId="522"/>
        </pc:sldMkLst>
        <pc:picChg chg="mod">
          <ac:chgData name="Hannah Turner" userId="2c9a49ca-4d0a-45a6-871c-0d003e3d476d" providerId="ADAL" clId="{6BD1CAA0-6A47-4238-B5D3-D1CB7BB0EBD3}" dt="2025-09-10T15:47:31.432" v="32" actId="1076"/>
          <ac:picMkLst>
            <pc:docMk/>
            <pc:sldMk cId="1961717360" sldId="522"/>
            <ac:picMk id="3" creationId="{56998F8D-445B-3745-3374-8F8DD822AAB4}"/>
          </ac:picMkLst>
        </pc:picChg>
        <pc:picChg chg="mod">
          <ac:chgData name="Hannah Turner" userId="2c9a49ca-4d0a-45a6-871c-0d003e3d476d" providerId="ADAL" clId="{6BD1CAA0-6A47-4238-B5D3-D1CB7BB0EBD3}" dt="2025-09-10T15:47:43.380" v="37" actId="1076"/>
          <ac:picMkLst>
            <pc:docMk/>
            <pc:sldMk cId="1961717360" sldId="522"/>
            <ac:picMk id="6" creationId="{1E64DEDE-EACE-46CD-DE39-1AAE19E71E48}"/>
          </ac:picMkLst>
        </pc:picChg>
        <pc:picChg chg="mod">
          <ac:chgData name="Hannah Turner" userId="2c9a49ca-4d0a-45a6-871c-0d003e3d476d" providerId="ADAL" clId="{6BD1CAA0-6A47-4238-B5D3-D1CB7BB0EBD3}" dt="2025-09-10T15:47:47.033" v="38" actId="1076"/>
          <ac:picMkLst>
            <pc:docMk/>
            <pc:sldMk cId="1961717360" sldId="522"/>
            <ac:picMk id="9" creationId="{615B6E54-994B-0493-C8B2-EE0429359668}"/>
          </ac:picMkLst>
        </pc:picChg>
        <pc:picChg chg="mod">
          <ac:chgData name="Hannah Turner" userId="2c9a49ca-4d0a-45a6-871c-0d003e3d476d" providerId="ADAL" clId="{6BD1CAA0-6A47-4238-B5D3-D1CB7BB0EBD3}" dt="2025-09-10T15:47:40.503" v="36" actId="1076"/>
          <ac:picMkLst>
            <pc:docMk/>
            <pc:sldMk cId="1961717360" sldId="522"/>
            <ac:picMk id="11" creationId="{20846652-A5FF-DEF6-D754-4726C083AEB2}"/>
          </ac:picMkLst>
        </pc:picChg>
        <pc:picChg chg="mod">
          <ac:chgData name="Hannah Turner" userId="2c9a49ca-4d0a-45a6-871c-0d003e3d476d" providerId="ADAL" clId="{6BD1CAA0-6A47-4238-B5D3-D1CB7BB0EBD3}" dt="2025-09-10T15:47:34.311" v="33" actId="1076"/>
          <ac:picMkLst>
            <pc:docMk/>
            <pc:sldMk cId="1961717360" sldId="522"/>
            <ac:picMk id="13" creationId="{AA5CBE09-4845-079F-4F50-8705ED03C3B8}"/>
          </ac:picMkLst>
        </pc:picChg>
      </pc:sldChg>
      <pc:sldChg chg="modSp mod">
        <pc:chgData name="Hannah Turner" userId="2c9a49ca-4d0a-45a6-871c-0d003e3d476d" providerId="ADAL" clId="{6BD1CAA0-6A47-4238-B5D3-D1CB7BB0EBD3}" dt="2025-09-10T15:48:39.008" v="47" actId="1076"/>
        <pc:sldMkLst>
          <pc:docMk/>
          <pc:sldMk cId="1454010681" sldId="524"/>
        </pc:sldMkLst>
        <pc:picChg chg="mod">
          <ac:chgData name="Hannah Turner" userId="2c9a49ca-4d0a-45a6-871c-0d003e3d476d" providerId="ADAL" clId="{6BD1CAA0-6A47-4238-B5D3-D1CB7BB0EBD3}" dt="2025-09-10T15:48:39.008" v="47" actId="1076"/>
          <ac:picMkLst>
            <pc:docMk/>
            <pc:sldMk cId="1454010681" sldId="524"/>
            <ac:picMk id="5" creationId="{F0EB0951-E4B5-3FB8-591B-A114E74926D6}"/>
          </ac:picMkLst>
        </pc:picChg>
        <pc:picChg chg="mod">
          <ac:chgData name="Hannah Turner" userId="2c9a49ca-4d0a-45a6-871c-0d003e3d476d" providerId="ADAL" clId="{6BD1CAA0-6A47-4238-B5D3-D1CB7BB0EBD3}" dt="2025-09-10T15:48:10.939" v="41" actId="1076"/>
          <ac:picMkLst>
            <pc:docMk/>
            <pc:sldMk cId="1454010681" sldId="524"/>
            <ac:picMk id="10" creationId="{6179707B-52FF-BB03-07AC-45AA3D764A28}"/>
          </ac:picMkLst>
        </pc:picChg>
        <pc:picChg chg="mod">
          <ac:chgData name="Hannah Turner" userId="2c9a49ca-4d0a-45a6-871c-0d003e3d476d" providerId="ADAL" clId="{6BD1CAA0-6A47-4238-B5D3-D1CB7BB0EBD3}" dt="2025-09-10T15:48:22.255" v="45" actId="1076"/>
          <ac:picMkLst>
            <pc:docMk/>
            <pc:sldMk cId="1454010681" sldId="524"/>
            <ac:picMk id="14" creationId="{0C9A5F15-C0DC-CAA3-E136-AF4A5E4425C0}"/>
          </ac:picMkLst>
        </pc:picChg>
        <pc:picChg chg="mod">
          <ac:chgData name="Hannah Turner" userId="2c9a49ca-4d0a-45a6-871c-0d003e3d476d" providerId="ADAL" clId="{6BD1CAA0-6A47-4238-B5D3-D1CB7BB0EBD3}" dt="2025-09-10T15:48:09.151" v="40" actId="1076"/>
          <ac:picMkLst>
            <pc:docMk/>
            <pc:sldMk cId="1454010681" sldId="524"/>
            <ac:picMk id="16" creationId="{81D94099-279D-8C5F-49A7-74B956849F44}"/>
          </ac:picMkLst>
        </pc:picChg>
        <pc:picChg chg="mod">
          <ac:chgData name="Hannah Turner" userId="2c9a49ca-4d0a-45a6-871c-0d003e3d476d" providerId="ADAL" clId="{6BD1CAA0-6A47-4238-B5D3-D1CB7BB0EBD3}" dt="2025-09-10T15:48:30.927" v="46" actId="1076"/>
          <ac:picMkLst>
            <pc:docMk/>
            <pc:sldMk cId="1454010681" sldId="524"/>
            <ac:picMk id="18" creationId="{75D33A61-0EE2-1A5B-5929-230A74FB23A0}"/>
          </ac:picMkLst>
        </pc:picChg>
      </pc:sldChg>
      <pc:sldChg chg="modSp mod">
        <pc:chgData name="Hannah Turner" userId="2c9a49ca-4d0a-45a6-871c-0d003e3d476d" providerId="ADAL" clId="{6BD1CAA0-6A47-4238-B5D3-D1CB7BB0EBD3}" dt="2025-09-10T15:48:49.494" v="48" actId="1076"/>
        <pc:sldMkLst>
          <pc:docMk/>
          <pc:sldMk cId="672592599" sldId="525"/>
        </pc:sldMkLst>
        <pc:spChg chg="mod">
          <ac:chgData name="Hannah Turner" userId="2c9a49ca-4d0a-45a6-871c-0d003e3d476d" providerId="ADAL" clId="{6BD1CAA0-6A47-4238-B5D3-D1CB7BB0EBD3}" dt="2025-09-10T15:48:49.494" v="48" actId="1076"/>
          <ac:spMkLst>
            <pc:docMk/>
            <pc:sldMk cId="672592599" sldId="525"/>
            <ac:spMk id="9" creationId="{01C7AB11-A100-8FE4-C9D3-DBE8CC36D3F7}"/>
          </ac:spMkLst>
        </pc:spChg>
      </pc:sldChg>
      <pc:sldChg chg="modSp mod">
        <pc:chgData name="Hannah Turner" userId="2c9a49ca-4d0a-45a6-871c-0d003e3d476d" providerId="ADAL" clId="{6BD1CAA0-6A47-4238-B5D3-D1CB7BB0EBD3}" dt="2025-09-10T15:51:31.355" v="72" actId="1076"/>
        <pc:sldMkLst>
          <pc:docMk/>
          <pc:sldMk cId="2577315870" sldId="545"/>
        </pc:sldMkLst>
        <pc:picChg chg="mod">
          <ac:chgData name="Hannah Turner" userId="2c9a49ca-4d0a-45a6-871c-0d003e3d476d" providerId="ADAL" clId="{6BD1CAA0-6A47-4238-B5D3-D1CB7BB0EBD3}" dt="2025-09-10T15:51:22.487" v="69" actId="1076"/>
          <ac:picMkLst>
            <pc:docMk/>
            <pc:sldMk cId="2577315870" sldId="545"/>
            <ac:picMk id="2" creationId="{AFEF1140-6956-B68D-5010-D03720540AC1}"/>
          </ac:picMkLst>
        </pc:picChg>
        <pc:picChg chg="mod">
          <ac:chgData name="Hannah Turner" userId="2c9a49ca-4d0a-45a6-871c-0d003e3d476d" providerId="ADAL" clId="{6BD1CAA0-6A47-4238-B5D3-D1CB7BB0EBD3}" dt="2025-09-10T15:51:28.593" v="71" actId="14100"/>
          <ac:picMkLst>
            <pc:docMk/>
            <pc:sldMk cId="2577315870" sldId="545"/>
            <ac:picMk id="3" creationId="{E820D5F8-C949-55FA-6E13-200549F8978A}"/>
          </ac:picMkLst>
        </pc:picChg>
        <pc:picChg chg="mod">
          <ac:chgData name="Hannah Turner" userId="2c9a49ca-4d0a-45a6-871c-0d003e3d476d" providerId="ADAL" clId="{6BD1CAA0-6A47-4238-B5D3-D1CB7BB0EBD3}" dt="2025-09-10T15:51:31.355" v="72" actId="1076"/>
          <ac:picMkLst>
            <pc:docMk/>
            <pc:sldMk cId="2577315870" sldId="545"/>
            <ac:picMk id="5" creationId="{42E79488-09F8-337B-150E-27CEC9735C79}"/>
          </ac:picMkLst>
        </pc:picChg>
      </pc:sldChg>
      <pc:sldChg chg="addSp delSp modSp mod">
        <pc:chgData name="Hannah Turner" userId="2c9a49ca-4d0a-45a6-871c-0d003e3d476d" providerId="ADAL" clId="{6BD1CAA0-6A47-4238-B5D3-D1CB7BB0EBD3}" dt="2025-09-10T15:50:24.441" v="54" actId="478"/>
        <pc:sldMkLst>
          <pc:docMk/>
          <pc:sldMk cId="3112693554" sldId="554"/>
        </pc:sldMkLst>
        <pc:spChg chg="add mod">
          <ac:chgData name="Hannah Turner" userId="2c9a49ca-4d0a-45a6-871c-0d003e3d476d" providerId="ADAL" clId="{6BD1CAA0-6A47-4238-B5D3-D1CB7BB0EBD3}" dt="2025-09-10T15:50:22.063" v="53"/>
          <ac:spMkLst>
            <pc:docMk/>
            <pc:sldMk cId="3112693554" sldId="554"/>
            <ac:spMk id="10" creationId="{6DD24262-AA37-88B3-2CB2-83744C39C238}"/>
          </ac:spMkLst>
        </pc:spChg>
      </pc:sldChg>
      <pc:sldChg chg="modSp mod">
        <pc:chgData name="Hannah Turner" userId="2c9a49ca-4d0a-45a6-871c-0d003e3d476d" providerId="ADAL" clId="{6BD1CAA0-6A47-4238-B5D3-D1CB7BB0EBD3}" dt="2025-09-10T15:50:15.576" v="51" actId="1076"/>
        <pc:sldMkLst>
          <pc:docMk/>
          <pc:sldMk cId="1913152891" sldId="555"/>
        </pc:sldMkLst>
        <pc:spChg chg="mod">
          <ac:chgData name="Hannah Turner" userId="2c9a49ca-4d0a-45a6-871c-0d003e3d476d" providerId="ADAL" clId="{6BD1CAA0-6A47-4238-B5D3-D1CB7BB0EBD3}" dt="2025-09-10T15:50:15.576" v="51" actId="1076"/>
          <ac:spMkLst>
            <pc:docMk/>
            <pc:sldMk cId="1913152891" sldId="555"/>
            <ac:spMk id="4" creationId="{034F14FA-6949-B7E2-9F46-2B21C55D5E2F}"/>
          </ac:spMkLst>
        </pc:spChg>
      </pc:sldChg>
      <pc:sldChg chg="addSp delSp modSp mod">
        <pc:chgData name="Hannah Turner" userId="2c9a49ca-4d0a-45a6-871c-0d003e3d476d" providerId="ADAL" clId="{6BD1CAA0-6A47-4238-B5D3-D1CB7BB0EBD3}" dt="2025-09-10T15:50:29.993" v="57"/>
        <pc:sldMkLst>
          <pc:docMk/>
          <pc:sldMk cId="3220299770" sldId="556"/>
        </pc:sldMkLst>
        <pc:spChg chg="add mod">
          <ac:chgData name="Hannah Turner" userId="2c9a49ca-4d0a-45a6-871c-0d003e3d476d" providerId="ADAL" clId="{6BD1CAA0-6A47-4238-B5D3-D1CB7BB0EBD3}" dt="2025-09-10T15:50:29.993" v="57"/>
          <ac:spMkLst>
            <pc:docMk/>
            <pc:sldMk cId="3220299770" sldId="556"/>
            <ac:spMk id="10" creationId="{7943971B-1EBE-9E05-7973-11940E3ABE6B}"/>
          </ac:spMkLst>
        </pc:spChg>
      </pc:sldChg>
      <pc:sldChg chg="addSp delSp modSp mod">
        <pc:chgData name="Hannah Turner" userId="2c9a49ca-4d0a-45a6-871c-0d003e3d476d" providerId="ADAL" clId="{6BD1CAA0-6A47-4238-B5D3-D1CB7BB0EBD3}" dt="2025-09-10T15:50:38.146" v="60"/>
        <pc:sldMkLst>
          <pc:docMk/>
          <pc:sldMk cId="2439969899" sldId="557"/>
        </pc:sldMkLst>
        <pc:spChg chg="add mod">
          <ac:chgData name="Hannah Turner" userId="2c9a49ca-4d0a-45a6-871c-0d003e3d476d" providerId="ADAL" clId="{6BD1CAA0-6A47-4238-B5D3-D1CB7BB0EBD3}" dt="2025-09-10T15:50:38.146" v="60"/>
          <ac:spMkLst>
            <pc:docMk/>
            <pc:sldMk cId="2439969899" sldId="557"/>
            <ac:spMk id="10" creationId="{61427777-8A9A-E0F2-92A4-A5250EE1B0C3}"/>
          </ac:spMkLst>
        </pc:spChg>
      </pc:sldChg>
      <pc:sldChg chg="addSp delSp modSp mod">
        <pc:chgData name="Hannah Turner" userId="2c9a49ca-4d0a-45a6-871c-0d003e3d476d" providerId="ADAL" clId="{6BD1CAA0-6A47-4238-B5D3-D1CB7BB0EBD3}" dt="2025-09-10T15:50:44.740" v="63"/>
        <pc:sldMkLst>
          <pc:docMk/>
          <pc:sldMk cId="2251996476" sldId="558"/>
        </pc:sldMkLst>
        <pc:spChg chg="add mod">
          <ac:chgData name="Hannah Turner" userId="2c9a49ca-4d0a-45a6-871c-0d003e3d476d" providerId="ADAL" clId="{6BD1CAA0-6A47-4238-B5D3-D1CB7BB0EBD3}" dt="2025-09-10T15:50:44.740" v="63"/>
          <ac:spMkLst>
            <pc:docMk/>
            <pc:sldMk cId="2251996476" sldId="558"/>
            <ac:spMk id="10" creationId="{23C9B3A9-1F7F-3224-86EE-78A5F7E7860A}"/>
          </ac:spMkLst>
        </pc:spChg>
      </pc:sldChg>
      <pc:sldChg chg="addSp delSp modSp mod">
        <pc:chgData name="Hannah Turner" userId="2c9a49ca-4d0a-45a6-871c-0d003e3d476d" providerId="ADAL" clId="{6BD1CAA0-6A47-4238-B5D3-D1CB7BB0EBD3}" dt="2025-09-10T15:50:50.664" v="66" actId="478"/>
        <pc:sldMkLst>
          <pc:docMk/>
          <pc:sldMk cId="168503124" sldId="559"/>
        </pc:sldMkLst>
        <pc:spChg chg="add mod">
          <ac:chgData name="Hannah Turner" userId="2c9a49ca-4d0a-45a6-871c-0d003e3d476d" providerId="ADAL" clId="{6BD1CAA0-6A47-4238-B5D3-D1CB7BB0EBD3}" dt="2025-09-10T15:50:48.778" v="65"/>
          <ac:spMkLst>
            <pc:docMk/>
            <pc:sldMk cId="168503124" sldId="559"/>
            <ac:spMk id="10" creationId="{499215E3-E61A-48BD-4D73-DBF3E4966403}"/>
          </ac:spMkLst>
        </pc:spChg>
      </pc:sldChg>
    </pc:docChg>
  </pc:docChgLst>
  <pc:docChgLst>
    <pc:chgData name="Tori Thompson" userId="629c8684-c0b0-425d-a1af-6ec512a820a3" providerId="ADAL" clId="{CD6E7BE1-C556-4709-8192-3AB7F92788EF}"/>
    <pc:docChg chg="undo custSel addSld delSld modSld sldOrd">
      <pc:chgData name="Tori Thompson" userId="629c8684-c0b0-425d-a1af-6ec512a820a3" providerId="ADAL" clId="{CD6E7BE1-C556-4709-8192-3AB7F92788EF}" dt="2025-09-15T15:44:42.012" v="2464" actId="3626"/>
      <pc:docMkLst>
        <pc:docMk/>
      </pc:docMkLst>
      <pc:sldChg chg="addSp delSp modSp mod">
        <pc:chgData name="Tori Thompson" userId="629c8684-c0b0-425d-a1af-6ec512a820a3" providerId="ADAL" clId="{CD6E7BE1-C556-4709-8192-3AB7F92788EF}" dt="2025-09-15T14:13:11.650" v="2299" actId="1076"/>
        <pc:sldMkLst>
          <pc:docMk/>
          <pc:sldMk cId="3371755872" sldId="372"/>
        </pc:sldMkLst>
        <pc:spChg chg="mod">
          <ac:chgData name="Tori Thompson" userId="629c8684-c0b0-425d-a1af-6ec512a820a3" providerId="ADAL" clId="{CD6E7BE1-C556-4709-8192-3AB7F92788EF}" dt="2025-09-15T14:12:14.375" v="2291" actId="3626"/>
          <ac:spMkLst>
            <pc:docMk/>
            <pc:sldMk cId="3371755872" sldId="372"/>
            <ac:spMk id="3" creationId="{029F4DEE-6200-5418-CA0D-A490A9C2BACB}"/>
          </ac:spMkLst>
        </pc:spChg>
        <pc:picChg chg="add mod">
          <ac:chgData name="Tori Thompson" userId="629c8684-c0b0-425d-a1af-6ec512a820a3" providerId="ADAL" clId="{CD6E7BE1-C556-4709-8192-3AB7F92788EF}" dt="2025-09-15T14:13:11.650" v="2299" actId="1076"/>
          <ac:picMkLst>
            <pc:docMk/>
            <pc:sldMk cId="3371755872" sldId="372"/>
            <ac:picMk id="5" creationId="{2EDCBF1C-77C4-B811-DAFF-7D52F7BBF5DC}"/>
          </ac:picMkLst>
        </pc:picChg>
        <pc:picChg chg="del mod">
          <ac:chgData name="Tori Thompson" userId="629c8684-c0b0-425d-a1af-6ec512a820a3" providerId="ADAL" clId="{CD6E7BE1-C556-4709-8192-3AB7F92788EF}" dt="2025-09-15T14:12:56.156" v="2293" actId="478"/>
          <ac:picMkLst>
            <pc:docMk/>
            <pc:sldMk cId="3371755872" sldId="372"/>
            <ac:picMk id="10" creationId="{6D6C993D-9833-3A5B-D169-7F0BBD86D09E}"/>
          </ac:picMkLst>
        </pc:picChg>
      </pc:sldChg>
      <pc:sldChg chg="modSp mod">
        <pc:chgData name="Tori Thompson" userId="629c8684-c0b0-425d-a1af-6ec512a820a3" providerId="ADAL" clId="{CD6E7BE1-C556-4709-8192-3AB7F92788EF}" dt="2025-09-15T15:44:42.012" v="2464" actId="3626"/>
        <pc:sldMkLst>
          <pc:docMk/>
          <pc:sldMk cId="947676283" sldId="445"/>
        </pc:sldMkLst>
        <pc:spChg chg="mod">
          <ac:chgData name="Tori Thompson" userId="629c8684-c0b0-425d-a1af-6ec512a820a3" providerId="ADAL" clId="{CD6E7BE1-C556-4709-8192-3AB7F92788EF}" dt="2025-09-15T15:44:42.012" v="2464" actId="3626"/>
          <ac:spMkLst>
            <pc:docMk/>
            <pc:sldMk cId="947676283" sldId="445"/>
            <ac:spMk id="6" creationId="{00000000-0000-0000-0000-000000000000}"/>
          </ac:spMkLst>
        </pc:spChg>
      </pc:sldChg>
      <pc:sldChg chg="modSp mod modNotesTx">
        <pc:chgData name="Tori Thompson" userId="629c8684-c0b0-425d-a1af-6ec512a820a3" providerId="ADAL" clId="{CD6E7BE1-C556-4709-8192-3AB7F92788EF}" dt="2025-09-10T13:55:02.202" v="1741" actId="113"/>
        <pc:sldMkLst>
          <pc:docMk/>
          <pc:sldMk cId="3579061726" sldId="508"/>
        </pc:sldMkLst>
        <pc:spChg chg="mod">
          <ac:chgData name="Tori Thompson" userId="629c8684-c0b0-425d-a1af-6ec512a820a3" providerId="ADAL" clId="{CD6E7BE1-C556-4709-8192-3AB7F92788EF}" dt="2025-09-10T13:45:36.319" v="1472" actId="113"/>
          <ac:spMkLst>
            <pc:docMk/>
            <pc:sldMk cId="3579061726" sldId="508"/>
            <ac:spMk id="7" creationId="{95AB76E9-55B4-94F2-E109-C7EAB3810D14}"/>
          </ac:spMkLst>
        </pc:spChg>
      </pc:sldChg>
      <pc:sldChg chg="modSp mod">
        <pc:chgData name="Tori Thompson" userId="629c8684-c0b0-425d-a1af-6ec512a820a3" providerId="ADAL" clId="{CD6E7BE1-C556-4709-8192-3AB7F92788EF}" dt="2025-09-02T13:27:29.982" v="945" actId="20577"/>
        <pc:sldMkLst>
          <pc:docMk/>
          <pc:sldMk cId="3659939703" sldId="509"/>
        </pc:sldMkLst>
        <pc:spChg chg="mod">
          <ac:chgData name="Tori Thompson" userId="629c8684-c0b0-425d-a1af-6ec512a820a3" providerId="ADAL" clId="{CD6E7BE1-C556-4709-8192-3AB7F92788EF}" dt="2025-09-02T13:27:29.982" v="945" actId="20577"/>
          <ac:spMkLst>
            <pc:docMk/>
            <pc:sldMk cId="3659939703" sldId="509"/>
            <ac:spMk id="4" creationId="{4EFD91F5-3447-37EF-042F-7F5FC45109C7}"/>
          </ac:spMkLst>
        </pc:spChg>
      </pc:sldChg>
      <pc:sldChg chg="modSp mod">
        <pc:chgData name="Tori Thompson" userId="629c8684-c0b0-425d-a1af-6ec512a820a3" providerId="ADAL" clId="{CD6E7BE1-C556-4709-8192-3AB7F92788EF}" dt="2025-09-10T13:51:12.792" v="1740" actId="115"/>
        <pc:sldMkLst>
          <pc:docMk/>
          <pc:sldMk cId="1761932382" sldId="520"/>
        </pc:sldMkLst>
        <pc:spChg chg="mod">
          <ac:chgData name="Tori Thompson" userId="629c8684-c0b0-425d-a1af-6ec512a820a3" providerId="ADAL" clId="{CD6E7BE1-C556-4709-8192-3AB7F92788EF}" dt="2025-09-10T13:51:12.792" v="1740" actId="115"/>
          <ac:spMkLst>
            <pc:docMk/>
            <pc:sldMk cId="1761932382" sldId="520"/>
            <ac:spMk id="7" creationId="{C9757194-D4E5-DDA0-95E8-BCD255253852}"/>
          </ac:spMkLst>
        </pc:spChg>
      </pc:sldChg>
      <pc:sldChg chg="modSp mod">
        <pc:chgData name="Tori Thompson" userId="629c8684-c0b0-425d-a1af-6ec512a820a3" providerId="ADAL" clId="{CD6E7BE1-C556-4709-8192-3AB7F92788EF}" dt="2025-09-10T13:56:27.530" v="1743" actId="113"/>
        <pc:sldMkLst>
          <pc:docMk/>
          <pc:sldMk cId="1662473192" sldId="521"/>
        </pc:sldMkLst>
        <pc:spChg chg="mod">
          <ac:chgData name="Tori Thompson" userId="629c8684-c0b0-425d-a1af-6ec512a820a3" providerId="ADAL" clId="{CD6E7BE1-C556-4709-8192-3AB7F92788EF}" dt="2025-09-10T13:56:27.530" v="1743" actId="113"/>
          <ac:spMkLst>
            <pc:docMk/>
            <pc:sldMk cId="1662473192" sldId="521"/>
            <ac:spMk id="7" creationId="{EC242704-3334-4CB5-ADA0-D6442093004C}"/>
          </ac:spMkLst>
        </pc:spChg>
      </pc:sldChg>
      <pc:sldChg chg="modSp mod">
        <pc:chgData name="Tori Thompson" userId="629c8684-c0b0-425d-a1af-6ec512a820a3" providerId="ADAL" clId="{CD6E7BE1-C556-4709-8192-3AB7F92788EF}" dt="2025-09-10T14:00:49.610" v="1745" actId="115"/>
        <pc:sldMkLst>
          <pc:docMk/>
          <pc:sldMk cId="407128330" sldId="523"/>
        </pc:sldMkLst>
        <pc:spChg chg="mod">
          <ac:chgData name="Tori Thompson" userId="629c8684-c0b0-425d-a1af-6ec512a820a3" providerId="ADAL" clId="{CD6E7BE1-C556-4709-8192-3AB7F92788EF}" dt="2025-09-10T14:00:49.610" v="1745" actId="115"/>
          <ac:spMkLst>
            <pc:docMk/>
            <pc:sldMk cId="407128330" sldId="523"/>
            <ac:spMk id="7" creationId="{D728DF80-50D6-F3AB-3D86-55C43B5A3ED1}"/>
          </ac:spMkLst>
        </pc:spChg>
      </pc:sldChg>
      <pc:sldChg chg="modSp mod">
        <pc:chgData name="Tori Thompson" userId="629c8684-c0b0-425d-a1af-6ec512a820a3" providerId="ADAL" clId="{CD6E7BE1-C556-4709-8192-3AB7F92788EF}" dt="2025-09-15T14:35:32.212" v="2327" actId="20577"/>
        <pc:sldMkLst>
          <pc:docMk/>
          <pc:sldMk cId="672592599" sldId="525"/>
        </pc:sldMkLst>
        <pc:spChg chg="mod">
          <ac:chgData name="Tori Thompson" userId="629c8684-c0b0-425d-a1af-6ec512a820a3" providerId="ADAL" clId="{CD6E7BE1-C556-4709-8192-3AB7F92788EF}" dt="2025-09-15T14:35:27.478" v="2323" actId="20577"/>
          <ac:spMkLst>
            <pc:docMk/>
            <pc:sldMk cId="672592599" sldId="525"/>
            <ac:spMk id="9" creationId="{01C7AB11-A100-8FE4-C9D3-DBE8CC36D3F7}"/>
          </ac:spMkLst>
        </pc:spChg>
        <pc:spChg chg="mod">
          <ac:chgData name="Tori Thompson" userId="629c8684-c0b0-425d-a1af-6ec512a820a3" providerId="ADAL" clId="{CD6E7BE1-C556-4709-8192-3AB7F92788EF}" dt="2025-09-15T14:35:32.212" v="2327" actId="20577"/>
          <ac:spMkLst>
            <pc:docMk/>
            <pc:sldMk cId="672592599" sldId="525"/>
            <ac:spMk id="10" creationId="{5BBD83EE-113D-B194-2250-01768161B358}"/>
          </ac:spMkLst>
        </pc:spChg>
      </pc:sldChg>
      <pc:sldChg chg="modSp mod">
        <pc:chgData name="Tori Thompson" userId="629c8684-c0b0-425d-a1af-6ec512a820a3" providerId="ADAL" clId="{CD6E7BE1-C556-4709-8192-3AB7F92788EF}" dt="2025-09-10T14:27:13.042" v="1751" actId="113"/>
        <pc:sldMkLst>
          <pc:docMk/>
          <pc:sldMk cId="1552380024" sldId="526"/>
        </pc:sldMkLst>
        <pc:spChg chg="mod">
          <ac:chgData name="Tori Thompson" userId="629c8684-c0b0-425d-a1af-6ec512a820a3" providerId="ADAL" clId="{CD6E7BE1-C556-4709-8192-3AB7F92788EF}" dt="2025-09-10T14:27:13.042" v="1751" actId="113"/>
          <ac:spMkLst>
            <pc:docMk/>
            <pc:sldMk cId="1552380024" sldId="526"/>
            <ac:spMk id="7" creationId="{EF1F965A-F8AA-8EA0-2753-8C9D0DC3E893}"/>
          </ac:spMkLst>
        </pc:spChg>
      </pc:sldChg>
      <pc:sldChg chg="modSp mod">
        <pc:chgData name="Tori Thompson" userId="629c8684-c0b0-425d-a1af-6ec512a820a3" providerId="ADAL" clId="{CD6E7BE1-C556-4709-8192-3AB7F92788EF}" dt="2025-09-15T14:34:32.160" v="2313" actId="14100"/>
        <pc:sldMkLst>
          <pc:docMk/>
          <pc:sldMk cId="3293578410" sldId="529"/>
        </pc:sldMkLst>
        <pc:spChg chg="mod">
          <ac:chgData name="Tori Thompson" userId="629c8684-c0b0-425d-a1af-6ec512a820a3" providerId="ADAL" clId="{CD6E7BE1-C556-4709-8192-3AB7F92788EF}" dt="2025-09-10T14:59:58.027" v="1833" actId="14100"/>
          <ac:spMkLst>
            <pc:docMk/>
            <pc:sldMk cId="3293578410" sldId="529"/>
            <ac:spMk id="5" creationId="{2AF3CC0F-9A6D-D704-B2A8-C9594F25F4A2}"/>
          </ac:spMkLst>
        </pc:spChg>
        <pc:spChg chg="mod">
          <ac:chgData name="Tori Thompson" userId="629c8684-c0b0-425d-a1af-6ec512a820a3" providerId="ADAL" clId="{CD6E7BE1-C556-4709-8192-3AB7F92788EF}" dt="2025-09-15T14:34:32.160" v="2313" actId="14100"/>
          <ac:spMkLst>
            <pc:docMk/>
            <pc:sldMk cId="3293578410" sldId="529"/>
            <ac:spMk id="6" creationId="{5E532E53-9B64-5764-C634-73DDC3675D8C}"/>
          </ac:spMkLst>
        </pc:spChg>
        <pc:spChg chg="mod">
          <ac:chgData name="Tori Thompson" userId="629c8684-c0b0-425d-a1af-6ec512a820a3" providerId="ADAL" clId="{CD6E7BE1-C556-4709-8192-3AB7F92788EF}" dt="2025-09-10T14:59:23.072" v="1781" actId="20577"/>
          <ac:spMkLst>
            <pc:docMk/>
            <pc:sldMk cId="3293578410" sldId="529"/>
            <ac:spMk id="7" creationId="{C1F0DF3E-253B-A677-E1A7-CA037BB74801}"/>
          </ac:spMkLst>
        </pc:spChg>
        <pc:picChg chg="mod">
          <ac:chgData name="Tori Thompson" userId="629c8684-c0b0-425d-a1af-6ec512a820a3" providerId="ADAL" clId="{CD6E7BE1-C556-4709-8192-3AB7F92788EF}" dt="2025-09-10T15:00:11.092" v="1835" actId="1036"/>
          <ac:picMkLst>
            <pc:docMk/>
            <pc:sldMk cId="3293578410" sldId="529"/>
            <ac:picMk id="3" creationId="{A265E99C-6AB4-8C61-5BB9-3091B3AD0A40}"/>
          </ac:picMkLst>
        </pc:picChg>
      </pc:sldChg>
      <pc:sldChg chg="modSp mod">
        <pc:chgData name="Tori Thompson" userId="629c8684-c0b0-425d-a1af-6ec512a820a3" providerId="ADAL" clId="{CD6E7BE1-C556-4709-8192-3AB7F92788EF}" dt="2025-09-10T14:59:01.616" v="1756" actId="115"/>
        <pc:sldMkLst>
          <pc:docMk/>
          <pc:sldMk cId="4126466717" sldId="530"/>
        </pc:sldMkLst>
        <pc:spChg chg="mod">
          <ac:chgData name="Tori Thompson" userId="629c8684-c0b0-425d-a1af-6ec512a820a3" providerId="ADAL" clId="{CD6E7BE1-C556-4709-8192-3AB7F92788EF}" dt="2025-09-10T14:59:01.616" v="1756" actId="115"/>
          <ac:spMkLst>
            <pc:docMk/>
            <pc:sldMk cId="4126466717" sldId="530"/>
            <ac:spMk id="7" creationId="{1CAF689B-19EB-4E2C-FE9A-1BB98B0EDA29}"/>
          </ac:spMkLst>
        </pc:spChg>
      </pc:sldChg>
      <pc:sldChg chg="modSp mod">
        <pc:chgData name="Tori Thompson" userId="629c8684-c0b0-425d-a1af-6ec512a820a3" providerId="ADAL" clId="{CD6E7BE1-C556-4709-8192-3AB7F92788EF}" dt="2025-09-10T14:59:07.891" v="1757" actId="115"/>
        <pc:sldMkLst>
          <pc:docMk/>
          <pc:sldMk cId="2301697051" sldId="531"/>
        </pc:sldMkLst>
        <pc:spChg chg="mod">
          <ac:chgData name="Tori Thompson" userId="629c8684-c0b0-425d-a1af-6ec512a820a3" providerId="ADAL" clId="{CD6E7BE1-C556-4709-8192-3AB7F92788EF}" dt="2025-09-10T14:59:07.891" v="1757" actId="115"/>
          <ac:spMkLst>
            <pc:docMk/>
            <pc:sldMk cId="2301697051" sldId="531"/>
            <ac:spMk id="7" creationId="{B8F70FA8-CCB8-A980-FC2F-6E2842D7686F}"/>
          </ac:spMkLst>
        </pc:spChg>
      </pc:sldChg>
      <pc:sldChg chg="modSp mod">
        <pc:chgData name="Tori Thompson" userId="629c8684-c0b0-425d-a1af-6ec512a820a3" providerId="ADAL" clId="{CD6E7BE1-C556-4709-8192-3AB7F92788EF}" dt="2025-09-10T15:08:14.844" v="1844" actId="1076"/>
        <pc:sldMkLst>
          <pc:docMk/>
          <pc:sldMk cId="1384770671" sldId="533"/>
        </pc:sldMkLst>
        <pc:spChg chg="mod">
          <ac:chgData name="Tori Thompson" userId="629c8684-c0b0-425d-a1af-6ec512a820a3" providerId="ADAL" clId="{CD6E7BE1-C556-4709-8192-3AB7F92788EF}" dt="2025-09-10T15:05:52.133" v="1843" actId="113"/>
          <ac:spMkLst>
            <pc:docMk/>
            <pc:sldMk cId="1384770671" sldId="533"/>
            <ac:spMk id="7" creationId="{DC2A1E23-4407-1068-77D9-2783868C87D6}"/>
          </ac:spMkLst>
        </pc:spChg>
        <pc:picChg chg="mod">
          <ac:chgData name="Tori Thompson" userId="629c8684-c0b0-425d-a1af-6ec512a820a3" providerId="ADAL" clId="{CD6E7BE1-C556-4709-8192-3AB7F92788EF}" dt="2025-09-10T15:08:14.844" v="1844" actId="1076"/>
          <ac:picMkLst>
            <pc:docMk/>
            <pc:sldMk cId="1384770671" sldId="533"/>
            <ac:picMk id="3" creationId="{2975B107-FB42-0C8B-32C9-11116F77C9C2}"/>
          </ac:picMkLst>
        </pc:picChg>
        <pc:picChg chg="mod">
          <ac:chgData name="Tori Thompson" userId="629c8684-c0b0-425d-a1af-6ec512a820a3" providerId="ADAL" clId="{CD6E7BE1-C556-4709-8192-3AB7F92788EF}" dt="2025-09-10T15:05:18.240" v="1839" actId="1076"/>
          <ac:picMkLst>
            <pc:docMk/>
            <pc:sldMk cId="1384770671" sldId="533"/>
            <ac:picMk id="5" creationId="{2AE59CB2-70B2-EE95-DDB2-79B547255CB6}"/>
          </ac:picMkLst>
        </pc:picChg>
      </pc:sldChg>
      <pc:sldChg chg="modSp mod">
        <pc:chgData name="Tori Thompson" userId="629c8684-c0b0-425d-a1af-6ec512a820a3" providerId="ADAL" clId="{CD6E7BE1-C556-4709-8192-3AB7F92788EF}" dt="2025-09-15T14:35:10.638" v="2321" actId="20577"/>
        <pc:sldMkLst>
          <pc:docMk/>
          <pc:sldMk cId="68415020" sldId="534"/>
        </pc:sldMkLst>
        <pc:spChg chg="mod">
          <ac:chgData name="Tori Thompson" userId="629c8684-c0b0-425d-a1af-6ec512a820a3" providerId="ADAL" clId="{CD6E7BE1-C556-4709-8192-3AB7F92788EF}" dt="2025-09-15T14:35:10.638" v="2321" actId="20577"/>
          <ac:spMkLst>
            <pc:docMk/>
            <pc:sldMk cId="68415020" sldId="534"/>
            <ac:spMk id="7" creationId="{BD4B2289-B5B3-823A-D241-F317F3AB59DC}"/>
          </ac:spMkLst>
        </pc:spChg>
        <pc:picChg chg="mod">
          <ac:chgData name="Tori Thompson" userId="629c8684-c0b0-425d-a1af-6ec512a820a3" providerId="ADAL" clId="{CD6E7BE1-C556-4709-8192-3AB7F92788EF}" dt="2025-09-10T15:04:46.635" v="1838" actId="1076"/>
          <ac:picMkLst>
            <pc:docMk/>
            <pc:sldMk cId="68415020" sldId="534"/>
            <ac:picMk id="3" creationId="{1E7F97B4-5B0C-3612-0F75-47F80BD84CB8}"/>
          </ac:picMkLst>
        </pc:picChg>
      </pc:sldChg>
      <pc:sldChg chg="modSp mod">
        <pc:chgData name="Tori Thompson" userId="629c8684-c0b0-425d-a1af-6ec512a820a3" providerId="ADAL" clId="{CD6E7BE1-C556-4709-8192-3AB7F92788EF}" dt="2025-09-15T14:36:37.440" v="2378" actId="20577"/>
        <pc:sldMkLst>
          <pc:docMk/>
          <pc:sldMk cId="2196717274" sldId="535"/>
        </pc:sldMkLst>
        <pc:spChg chg="mod">
          <ac:chgData name="Tori Thompson" userId="629c8684-c0b0-425d-a1af-6ec512a820a3" providerId="ADAL" clId="{CD6E7BE1-C556-4709-8192-3AB7F92788EF}" dt="2025-09-15T14:36:37.440" v="2378" actId="20577"/>
          <ac:spMkLst>
            <pc:docMk/>
            <pc:sldMk cId="2196717274" sldId="535"/>
            <ac:spMk id="7" creationId="{43F7664A-5FCC-ED3E-EA31-AFAF11CBDD3F}"/>
          </ac:spMkLst>
        </pc:spChg>
      </pc:sldChg>
      <pc:sldChg chg="modSp mod">
        <pc:chgData name="Tori Thompson" userId="629c8684-c0b0-425d-a1af-6ec512a820a3" providerId="ADAL" clId="{CD6E7BE1-C556-4709-8192-3AB7F92788EF}" dt="2025-09-10T14:58:52.027" v="1755" actId="115"/>
        <pc:sldMkLst>
          <pc:docMk/>
          <pc:sldMk cId="3845207413" sldId="536"/>
        </pc:sldMkLst>
        <pc:spChg chg="mod">
          <ac:chgData name="Tori Thompson" userId="629c8684-c0b0-425d-a1af-6ec512a820a3" providerId="ADAL" clId="{CD6E7BE1-C556-4709-8192-3AB7F92788EF}" dt="2025-09-10T14:58:52.027" v="1755" actId="115"/>
          <ac:spMkLst>
            <pc:docMk/>
            <pc:sldMk cId="3845207413" sldId="536"/>
            <ac:spMk id="7" creationId="{7902C2A0-A807-B3CA-5576-E91693F1D32A}"/>
          </ac:spMkLst>
        </pc:spChg>
      </pc:sldChg>
      <pc:sldChg chg="modSp mod">
        <pc:chgData name="Tori Thompson" userId="629c8684-c0b0-425d-a1af-6ec512a820a3" providerId="ADAL" clId="{CD6E7BE1-C556-4709-8192-3AB7F92788EF}" dt="2025-09-10T14:58:49.315" v="1754" actId="115"/>
        <pc:sldMkLst>
          <pc:docMk/>
          <pc:sldMk cId="2628571144" sldId="537"/>
        </pc:sldMkLst>
        <pc:spChg chg="mod">
          <ac:chgData name="Tori Thompson" userId="629c8684-c0b0-425d-a1af-6ec512a820a3" providerId="ADAL" clId="{CD6E7BE1-C556-4709-8192-3AB7F92788EF}" dt="2025-09-10T14:58:49.315" v="1754" actId="115"/>
          <ac:spMkLst>
            <pc:docMk/>
            <pc:sldMk cId="2628571144" sldId="537"/>
            <ac:spMk id="7" creationId="{7095F6D8-31A1-2CCE-1023-5DAC4A0054A2}"/>
          </ac:spMkLst>
        </pc:spChg>
      </pc:sldChg>
      <pc:sldChg chg="modSp mod">
        <pc:chgData name="Tori Thompson" userId="629c8684-c0b0-425d-a1af-6ec512a820a3" providerId="ADAL" clId="{CD6E7BE1-C556-4709-8192-3AB7F92788EF}" dt="2025-09-15T14:34:59.638" v="2317" actId="20577"/>
        <pc:sldMkLst>
          <pc:docMk/>
          <pc:sldMk cId="4214930239" sldId="538"/>
        </pc:sldMkLst>
        <pc:spChg chg="mod">
          <ac:chgData name="Tori Thompson" userId="629c8684-c0b0-425d-a1af-6ec512a820a3" providerId="ADAL" clId="{CD6E7BE1-C556-4709-8192-3AB7F92788EF}" dt="2025-09-15T14:34:59.638" v="2317" actId="20577"/>
          <ac:spMkLst>
            <pc:docMk/>
            <pc:sldMk cId="4214930239" sldId="538"/>
            <ac:spMk id="7" creationId="{0E87ABCB-C133-FC4C-FDCD-28D530D64982}"/>
          </ac:spMkLst>
        </pc:spChg>
      </pc:sldChg>
      <pc:sldChg chg="modSp mod">
        <pc:chgData name="Tori Thompson" userId="629c8684-c0b0-425d-a1af-6ec512a820a3" providerId="ADAL" clId="{CD6E7BE1-C556-4709-8192-3AB7F92788EF}" dt="2025-09-15T13:35:28.584" v="2180" actId="1076"/>
        <pc:sldMkLst>
          <pc:docMk/>
          <pc:sldMk cId="3841734431" sldId="541"/>
        </pc:sldMkLst>
        <pc:spChg chg="mod">
          <ac:chgData name="Tori Thompson" userId="629c8684-c0b0-425d-a1af-6ec512a820a3" providerId="ADAL" clId="{CD6E7BE1-C556-4709-8192-3AB7F92788EF}" dt="2025-09-15T13:35:28.584" v="2180" actId="1076"/>
          <ac:spMkLst>
            <pc:docMk/>
            <pc:sldMk cId="3841734431" sldId="541"/>
            <ac:spMk id="7" creationId="{4379C797-DEE3-E3FA-F4CB-3BFF9F0B5238}"/>
          </ac:spMkLst>
        </pc:spChg>
      </pc:sldChg>
      <pc:sldChg chg="modSp mod modNotesTx">
        <pc:chgData name="Tori Thompson" userId="629c8684-c0b0-425d-a1af-6ec512a820a3" providerId="ADAL" clId="{CD6E7BE1-C556-4709-8192-3AB7F92788EF}" dt="2025-09-15T14:37:05.499" v="2383" actId="33524"/>
        <pc:sldMkLst>
          <pc:docMk/>
          <pc:sldMk cId="4286865529" sldId="543"/>
        </pc:sldMkLst>
        <pc:spChg chg="mod">
          <ac:chgData name="Tori Thompson" userId="629c8684-c0b0-425d-a1af-6ec512a820a3" providerId="ADAL" clId="{CD6E7BE1-C556-4709-8192-3AB7F92788EF}" dt="2025-09-15T14:37:05.499" v="2383" actId="33524"/>
          <ac:spMkLst>
            <pc:docMk/>
            <pc:sldMk cId="4286865529" sldId="543"/>
            <ac:spMk id="7" creationId="{8E11922D-5CFA-F62A-DA23-1BBF0329B22F}"/>
          </ac:spMkLst>
        </pc:spChg>
      </pc:sldChg>
      <pc:sldChg chg="modSp mod">
        <pc:chgData name="Tori Thompson" userId="629c8684-c0b0-425d-a1af-6ec512a820a3" providerId="ADAL" clId="{CD6E7BE1-C556-4709-8192-3AB7F92788EF}" dt="2025-09-02T13:11:08.071" v="861" actId="14100"/>
        <pc:sldMkLst>
          <pc:docMk/>
          <pc:sldMk cId="3125274443" sldId="547"/>
        </pc:sldMkLst>
        <pc:spChg chg="mod">
          <ac:chgData name="Tori Thompson" userId="629c8684-c0b0-425d-a1af-6ec512a820a3" providerId="ADAL" clId="{CD6E7BE1-C556-4709-8192-3AB7F92788EF}" dt="2025-09-02T13:11:08.071" v="861" actId="14100"/>
          <ac:spMkLst>
            <pc:docMk/>
            <pc:sldMk cId="3125274443" sldId="547"/>
            <ac:spMk id="6" creationId="{C13FEF85-6349-5B99-C5BA-2E6C9ED53C1B}"/>
          </ac:spMkLst>
        </pc:spChg>
        <pc:spChg chg="mod">
          <ac:chgData name="Tori Thompson" userId="629c8684-c0b0-425d-a1af-6ec512a820a3" providerId="ADAL" clId="{CD6E7BE1-C556-4709-8192-3AB7F92788EF}" dt="2025-09-02T13:09:59.967" v="805" actId="14100"/>
          <ac:spMkLst>
            <pc:docMk/>
            <pc:sldMk cId="3125274443" sldId="547"/>
            <ac:spMk id="9" creationId="{FCE6FC8F-28BF-1D91-54DE-F0060D6F640D}"/>
          </ac:spMkLst>
        </pc:spChg>
        <pc:spChg chg="mod">
          <ac:chgData name="Tori Thompson" userId="629c8684-c0b0-425d-a1af-6ec512a820a3" providerId="ADAL" clId="{CD6E7BE1-C556-4709-8192-3AB7F92788EF}" dt="2025-09-02T13:09:48.016" v="800" actId="14100"/>
          <ac:spMkLst>
            <pc:docMk/>
            <pc:sldMk cId="3125274443" sldId="547"/>
            <ac:spMk id="12" creationId="{8CCD9535-6894-7454-DA7A-159C879E99A4}"/>
          </ac:spMkLst>
        </pc:spChg>
        <pc:spChg chg="mod">
          <ac:chgData name="Tori Thompson" userId="629c8684-c0b0-425d-a1af-6ec512a820a3" providerId="ADAL" clId="{CD6E7BE1-C556-4709-8192-3AB7F92788EF}" dt="2025-09-02T13:09:44.797" v="799" actId="14100"/>
          <ac:spMkLst>
            <pc:docMk/>
            <pc:sldMk cId="3125274443" sldId="547"/>
            <ac:spMk id="14" creationId="{78545B27-2DD0-CF8F-D49B-78A15094BB00}"/>
          </ac:spMkLst>
        </pc:spChg>
        <pc:grpChg chg="mod">
          <ac:chgData name="Tori Thompson" userId="629c8684-c0b0-425d-a1af-6ec512a820a3" providerId="ADAL" clId="{CD6E7BE1-C556-4709-8192-3AB7F92788EF}" dt="2025-09-02T13:09:55.972" v="804" actId="14100"/>
          <ac:grpSpMkLst>
            <pc:docMk/>
            <pc:sldMk cId="3125274443" sldId="547"/>
            <ac:grpSpMk id="16" creationId="{9A1B8A8F-4AE3-CD4A-3ACD-FA15DBE3FB38}"/>
          </ac:grpSpMkLst>
        </pc:grpChg>
      </pc:sldChg>
      <pc:sldChg chg="modSp mod">
        <pc:chgData name="Tori Thompson" userId="629c8684-c0b0-425d-a1af-6ec512a820a3" providerId="ADAL" clId="{CD6E7BE1-C556-4709-8192-3AB7F92788EF}" dt="2025-09-15T14:39:00.090" v="2454" actId="20577"/>
        <pc:sldMkLst>
          <pc:docMk/>
          <pc:sldMk cId="2002331754" sldId="549"/>
        </pc:sldMkLst>
        <pc:spChg chg="mod">
          <ac:chgData name="Tori Thompson" userId="629c8684-c0b0-425d-a1af-6ec512a820a3" providerId="ADAL" clId="{CD6E7BE1-C556-4709-8192-3AB7F92788EF}" dt="2025-09-15T14:38:27.378" v="2408" actId="33524"/>
          <ac:spMkLst>
            <pc:docMk/>
            <pc:sldMk cId="2002331754" sldId="549"/>
            <ac:spMk id="6" creationId="{D322B12B-FC1E-EDE6-E376-FF0FD9FDCBE4}"/>
          </ac:spMkLst>
        </pc:spChg>
        <pc:spChg chg="mod">
          <ac:chgData name="Tori Thompson" userId="629c8684-c0b0-425d-a1af-6ec512a820a3" providerId="ADAL" clId="{CD6E7BE1-C556-4709-8192-3AB7F92788EF}" dt="2025-09-15T14:39:00.090" v="2454" actId="20577"/>
          <ac:spMkLst>
            <pc:docMk/>
            <pc:sldMk cId="2002331754" sldId="549"/>
            <ac:spMk id="9" creationId="{10449429-83C3-DC6B-ED06-D0F71DDB8450}"/>
          </ac:spMkLst>
        </pc:spChg>
        <pc:spChg chg="mod">
          <ac:chgData name="Tori Thompson" userId="629c8684-c0b0-425d-a1af-6ec512a820a3" providerId="ADAL" clId="{CD6E7BE1-C556-4709-8192-3AB7F92788EF}" dt="2025-09-15T14:37:48.565" v="2389" actId="20577"/>
          <ac:spMkLst>
            <pc:docMk/>
            <pc:sldMk cId="2002331754" sldId="549"/>
            <ac:spMk id="12" creationId="{0711BA75-FA41-B48B-D965-918DC920E0CE}"/>
          </ac:spMkLst>
        </pc:spChg>
        <pc:spChg chg="mod">
          <ac:chgData name="Tori Thompson" userId="629c8684-c0b0-425d-a1af-6ec512a820a3" providerId="ADAL" clId="{CD6E7BE1-C556-4709-8192-3AB7F92788EF}" dt="2025-09-02T13:09:35.817" v="798" actId="14100"/>
          <ac:spMkLst>
            <pc:docMk/>
            <pc:sldMk cId="2002331754" sldId="549"/>
            <ac:spMk id="14" creationId="{1AD3AF7F-1987-EBA6-8C84-0C3504DD6371}"/>
          </ac:spMkLst>
        </pc:spChg>
      </pc:sldChg>
      <pc:sldChg chg="addSp delSp modSp mod">
        <pc:chgData name="Tori Thompson" userId="629c8684-c0b0-425d-a1af-6ec512a820a3" providerId="ADAL" clId="{CD6E7BE1-C556-4709-8192-3AB7F92788EF}" dt="2025-09-02T13:11:46.970" v="888" actId="113"/>
        <pc:sldMkLst>
          <pc:docMk/>
          <pc:sldMk cId="1875199958" sldId="550"/>
        </pc:sldMkLst>
        <pc:spChg chg="mod topLvl">
          <ac:chgData name="Tori Thompson" userId="629c8684-c0b0-425d-a1af-6ec512a820a3" providerId="ADAL" clId="{CD6E7BE1-C556-4709-8192-3AB7F92788EF}" dt="2025-09-02T12:53:30.449" v="177" actId="164"/>
          <ac:spMkLst>
            <pc:docMk/>
            <pc:sldMk cId="1875199958" sldId="550"/>
            <ac:spMk id="5" creationId="{811021C2-7454-01FE-6BB2-17460681DC41}"/>
          </ac:spMkLst>
        </pc:spChg>
        <pc:spChg chg="mod">
          <ac:chgData name="Tori Thompson" userId="629c8684-c0b0-425d-a1af-6ec512a820a3" providerId="ADAL" clId="{CD6E7BE1-C556-4709-8192-3AB7F92788EF}" dt="2025-09-02T13:11:46.970" v="888" actId="113"/>
          <ac:spMkLst>
            <pc:docMk/>
            <pc:sldMk cId="1875199958" sldId="550"/>
            <ac:spMk id="7" creationId="{40D898D2-C674-782F-9A0F-90D9E16C87E9}"/>
          </ac:spMkLst>
        </pc:spChg>
        <pc:spChg chg="mod topLvl">
          <ac:chgData name="Tori Thompson" userId="629c8684-c0b0-425d-a1af-6ec512a820a3" providerId="ADAL" clId="{CD6E7BE1-C556-4709-8192-3AB7F92788EF}" dt="2025-09-02T12:47:17.357" v="98" actId="164"/>
          <ac:spMkLst>
            <pc:docMk/>
            <pc:sldMk cId="1875199958" sldId="550"/>
            <ac:spMk id="9" creationId="{FCCA90DB-A4EE-C21B-4C19-6914BB02C74B}"/>
          </ac:spMkLst>
        </pc:spChg>
        <pc:spChg chg="mod topLvl">
          <ac:chgData name="Tori Thompson" userId="629c8684-c0b0-425d-a1af-6ec512a820a3" providerId="ADAL" clId="{CD6E7BE1-C556-4709-8192-3AB7F92788EF}" dt="2025-09-02T12:47:26.918" v="99" actId="164"/>
          <ac:spMkLst>
            <pc:docMk/>
            <pc:sldMk cId="1875199958" sldId="550"/>
            <ac:spMk id="12" creationId="{7235B621-1C83-1612-506F-6DCC95D2B08F}"/>
          </ac:spMkLst>
        </pc:spChg>
        <pc:spChg chg="mod topLvl">
          <ac:chgData name="Tori Thompson" userId="629c8684-c0b0-425d-a1af-6ec512a820a3" providerId="ADAL" clId="{CD6E7BE1-C556-4709-8192-3AB7F92788EF}" dt="2025-09-02T12:53:07.487" v="171" actId="164"/>
          <ac:spMkLst>
            <pc:docMk/>
            <pc:sldMk cId="1875199958" sldId="550"/>
            <ac:spMk id="15" creationId="{766D2D70-66E0-F8C5-F2B0-DE65995F5AE9}"/>
          </ac:spMkLst>
        </pc:spChg>
        <pc:grpChg chg="add mod">
          <ac:chgData name="Tori Thompson" userId="629c8684-c0b0-425d-a1af-6ec512a820a3" providerId="ADAL" clId="{CD6E7BE1-C556-4709-8192-3AB7F92788EF}" dt="2025-09-02T12:53:21.088" v="173" actId="1076"/>
          <ac:grpSpMkLst>
            <pc:docMk/>
            <pc:sldMk cId="1875199958" sldId="550"/>
            <ac:grpSpMk id="20" creationId="{BF9D6BFE-D675-1176-BB8E-706C43FA9786}"/>
          </ac:grpSpMkLst>
        </pc:grpChg>
        <pc:grpChg chg="add mod">
          <ac:chgData name="Tori Thompson" userId="629c8684-c0b0-425d-a1af-6ec512a820a3" providerId="ADAL" clId="{CD6E7BE1-C556-4709-8192-3AB7F92788EF}" dt="2025-09-02T12:53:36.500" v="183" actId="1038"/>
          <ac:grpSpMkLst>
            <pc:docMk/>
            <pc:sldMk cId="1875199958" sldId="550"/>
            <ac:grpSpMk id="21" creationId="{9926DE74-1C99-CE5C-7ECA-C1C1127F0C4D}"/>
          </ac:grpSpMkLst>
        </pc:grpChg>
        <pc:grpChg chg="add mod">
          <ac:chgData name="Tori Thompson" userId="629c8684-c0b0-425d-a1af-6ec512a820a3" providerId="ADAL" clId="{CD6E7BE1-C556-4709-8192-3AB7F92788EF}" dt="2025-09-02T12:53:43.271" v="191" actId="1038"/>
          <ac:grpSpMkLst>
            <pc:docMk/>
            <pc:sldMk cId="1875199958" sldId="550"/>
            <ac:grpSpMk id="26" creationId="{CF127A96-556A-FA0A-2D6D-84D81B44444A}"/>
          </ac:grpSpMkLst>
        </pc:grpChg>
        <pc:grpChg chg="add mod">
          <ac:chgData name="Tori Thompson" userId="629c8684-c0b0-425d-a1af-6ec512a820a3" providerId="ADAL" clId="{CD6E7BE1-C556-4709-8192-3AB7F92788EF}" dt="2025-09-02T12:53:54.132" v="194" actId="1036"/>
          <ac:grpSpMkLst>
            <pc:docMk/>
            <pc:sldMk cId="1875199958" sldId="550"/>
            <ac:grpSpMk id="27" creationId="{628BF872-062A-8C3D-3B57-D722FE1A4F08}"/>
          </ac:grpSpMkLst>
        </pc:grpChg>
        <pc:picChg chg="add mod modCrop">
          <ac:chgData name="Tori Thompson" userId="629c8684-c0b0-425d-a1af-6ec512a820a3" providerId="ADAL" clId="{CD6E7BE1-C556-4709-8192-3AB7F92788EF}" dt="2025-09-02T12:47:26.918" v="99" actId="164"/>
          <ac:picMkLst>
            <pc:docMk/>
            <pc:sldMk cId="1875199958" sldId="550"/>
            <ac:picMk id="17" creationId="{820F93EF-3201-EAE5-0222-D79A481B0F57}"/>
          </ac:picMkLst>
        </pc:picChg>
        <pc:picChg chg="add mod modCrop">
          <ac:chgData name="Tori Thompson" userId="629c8684-c0b0-425d-a1af-6ec512a820a3" providerId="ADAL" clId="{CD6E7BE1-C556-4709-8192-3AB7F92788EF}" dt="2025-09-02T12:47:17.357" v="98" actId="164"/>
          <ac:picMkLst>
            <pc:docMk/>
            <pc:sldMk cId="1875199958" sldId="550"/>
            <ac:picMk id="19" creationId="{20148A1A-4363-81A2-AF56-47A583FCCCC5}"/>
          </ac:picMkLst>
        </pc:picChg>
        <pc:picChg chg="add mod modCrop">
          <ac:chgData name="Tori Thompson" userId="629c8684-c0b0-425d-a1af-6ec512a820a3" providerId="ADAL" clId="{CD6E7BE1-C556-4709-8192-3AB7F92788EF}" dt="2025-09-02T12:54:01.971" v="195" actId="14100"/>
          <ac:picMkLst>
            <pc:docMk/>
            <pc:sldMk cId="1875199958" sldId="550"/>
            <ac:picMk id="23" creationId="{78C65E61-5CC5-C1DB-9A0E-8189B15B071D}"/>
          </ac:picMkLst>
        </pc:picChg>
        <pc:picChg chg="add mod">
          <ac:chgData name="Tori Thompson" userId="629c8684-c0b0-425d-a1af-6ec512a820a3" providerId="ADAL" clId="{CD6E7BE1-C556-4709-8192-3AB7F92788EF}" dt="2025-09-02T12:53:44.892" v="192" actId="1038"/>
          <ac:picMkLst>
            <pc:docMk/>
            <pc:sldMk cId="1875199958" sldId="550"/>
            <ac:picMk id="25" creationId="{373B7A7D-8FB5-ECB5-CCAE-8636F9001A55}"/>
          </ac:picMkLst>
        </pc:picChg>
      </pc:sldChg>
      <pc:sldChg chg="modSp mod">
        <pc:chgData name="Tori Thompson" userId="629c8684-c0b0-425d-a1af-6ec512a820a3" providerId="ADAL" clId="{CD6E7BE1-C556-4709-8192-3AB7F92788EF}" dt="2025-09-15T14:36:45.649" v="2382" actId="20577"/>
        <pc:sldMkLst>
          <pc:docMk/>
          <pc:sldMk cId="918660994" sldId="551"/>
        </pc:sldMkLst>
        <pc:spChg chg="mod">
          <ac:chgData name="Tori Thompson" userId="629c8684-c0b0-425d-a1af-6ec512a820a3" providerId="ADAL" clId="{CD6E7BE1-C556-4709-8192-3AB7F92788EF}" dt="2025-09-15T14:36:45.649" v="2382" actId="20577"/>
          <ac:spMkLst>
            <pc:docMk/>
            <pc:sldMk cId="918660994" sldId="551"/>
            <ac:spMk id="7" creationId="{35638AE7-DAAF-DCB3-9584-3765B9889DA2}"/>
          </ac:spMkLst>
        </pc:spChg>
      </pc:sldChg>
      <pc:sldChg chg="addSp modSp mod">
        <pc:chgData name="Tori Thompson" userId="629c8684-c0b0-425d-a1af-6ec512a820a3" providerId="ADAL" clId="{CD6E7BE1-C556-4709-8192-3AB7F92788EF}" dt="2025-09-15T13:44:45.516" v="2290"/>
        <pc:sldMkLst>
          <pc:docMk/>
          <pc:sldMk cId="1988903158" sldId="552"/>
        </pc:sldMkLst>
        <pc:spChg chg="mod">
          <ac:chgData name="Tori Thompson" userId="629c8684-c0b0-425d-a1af-6ec512a820a3" providerId="ADAL" clId="{CD6E7BE1-C556-4709-8192-3AB7F92788EF}" dt="2025-09-10T15:39:07.850" v="2165" actId="20577"/>
          <ac:spMkLst>
            <pc:docMk/>
            <pc:sldMk cId="1988903158" sldId="552"/>
            <ac:spMk id="7" creationId="{6E458E71-AF6A-9CD6-5FED-F7C693A1BBAF}"/>
          </ac:spMkLst>
        </pc:spChg>
        <pc:picChg chg="add mod">
          <ac:chgData name="Tori Thompson" userId="629c8684-c0b0-425d-a1af-6ec512a820a3" providerId="ADAL" clId="{CD6E7BE1-C556-4709-8192-3AB7F92788EF}" dt="2025-09-15T13:44:45.516" v="2290"/>
          <ac:picMkLst>
            <pc:docMk/>
            <pc:sldMk cId="1988903158" sldId="552"/>
            <ac:picMk id="3" creationId="{97A9E9ED-35C5-802A-5006-D0C42F997B12}"/>
          </ac:picMkLst>
        </pc:picChg>
      </pc:sldChg>
      <pc:sldChg chg="addSp modSp add mod">
        <pc:chgData name="Tori Thompson" userId="629c8684-c0b0-425d-a1af-6ec512a820a3" providerId="ADAL" clId="{CD6E7BE1-C556-4709-8192-3AB7F92788EF}" dt="2025-09-15T14:39:43.509" v="2463" actId="20577"/>
        <pc:sldMkLst>
          <pc:docMk/>
          <pc:sldMk cId="1642958459" sldId="553"/>
        </pc:sldMkLst>
        <pc:spChg chg="mod">
          <ac:chgData name="Tori Thompson" userId="629c8684-c0b0-425d-a1af-6ec512a820a3" providerId="ADAL" clId="{CD6E7BE1-C556-4709-8192-3AB7F92788EF}" dt="2025-09-15T14:39:26.547" v="2459" actId="20577"/>
          <ac:spMkLst>
            <pc:docMk/>
            <pc:sldMk cId="1642958459" sldId="553"/>
            <ac:spMk id="5" creationId="{C1747040-AFA4-923C-0721-1D0DB6DD0EC2}"/>
          </ac:spMkLst>
        </pc:spChg>
        <pc:spChg chg="mod">
          <ac:chgData name="Tori Thompson" userId="629c8684-c0b0-425d-a1af-6ec512a820a3" providerId="ADAL" clId="{CD6E7BE1-C556-4709-8192-3AB7F92788EF}" dt="2025-09-02T13:07:30.781" v="793" actId="14100"/>
          <ac:spMkLst>
            <pc:docMk/>
            <pc:sldMk cId="1642958459" sldId="553"/>
            <ac:spMk id="9" creationId="{76A8F0F5-30DE-C63E-0B01-B5BA622C96CD}"/>
          </ac:spMkLst>
        </pc:spChg>
        <pc:spChg chg="mod">
          <ac:chgData name="Tori Thompson" userId="629c8684-c0b0-425d-a1af-6ec512a820a3" providerId="ADAL" clId="{CD6E7BE1-C556-4709-8192-3AB7F92788EF}" dt="2025-09-15T14:39:43.509" v="2463" actId="20577"/>
          <ac:spMkLst>
            <pc:docMk/>
            <pc:sldMk cId="1642958459" sldId="553"/>
            <ac:spMk id="12" creationId="{09BA0441-6EB0-D207-6409-170C1807F43B}"/>
          </ac:spMkLst>
        </pc:spChg>
        <pc:spChg chg="mod">
          <ac:chgData name="Tori Thompson" userId="629c8684-c0b0-425d-a1af-6ec512a820a3" providerId="ADAL" clId="{CD6E7BE1-C556-4709-8192-3AB7F92788EF}" dt="2025-09-15T14:39:32.617" v="2461" actId="20577"/>
          <ac:spMkLst>
            <pc:docMk/>
            <pc:sldMk cId="1642958459" sldId="553"/>
            <ac:spMk id="15" creationId="{459C69B1-96FF-0BE0-5D2C-3652F66B4BEE}"/>
          </ac:spMkLst>
        </pc:spChg>
        <pc:grpChg chg="mod">
          <ac:chgData name="Tori Thompson" userId="629c8684-c0b0-425d-a1af-6ec512a820a3" providerId="ADAL" clId="{CD6E7BE1-C556-4709-8192-3AB7F92788EF}" dt="2025-09-02T13:12:03.803" v="889" actId="1076"/>
          <ac:grpSpMkLst>
            <pc:docMk/>
            <pc:sldMk cId="1642958459" sldId="553"/>
            <ac:grpSpMk id="20" creationId="{B5BE3AB7-FE61-183D-4CA4-2E0987BE52D5}"/>
          </ac:grpSpMkLst>
        </pc:grpChg>
        <pc:grpChg chg="mod">
          <ac:chgData name="Tori Thompson" userId="629c8684-c0b0-425d-a1af-6ec512a820a3" providerId="ADAL" clId="{CD6E7BE1-C556-4709-8192-3AB7F92788EF}" dt="2025-09-02T13:12:03.803" v="889" actId="1076"/>
          <ac:grpSpMkLst>
            <pc:docMk/>
            <pc:sldMk cId="1642958459" sldId="553"/>
            <ac:grpSpMk id="21" creationId="{BE27EAE0-3965-749E-6C0B-86117841D722}"/>
          </ac:grpSpMkLst>
        </pc:grpChg>
        <pc:grpChg chg="mod">
          <ac:chgData name="Tori Thompson" userId="629c8684-c0b0-425d-a1af-6ec512a820a3" providerId="ADAL" clId="{CD6E7BE1-C556-4709-8192-3AB7F92788EF}" dt="2025-09-02T13:12:03.803" v="889" actId="1076"/>
          <ac:grpSpMkLst>
            <pc:docMk/>
            <pc:sldMk cId="1642958459" sldId="553"/>
            <ac:grpSpMk id="26" creationId="{43A96CE9-7D24-4E18-4CC6-D585D1C7FA6A}"/>
          </ac:grpSpMkLst>
        </pc:grpChg>
        <pc:grpChg chg="mod">
          <ac:chgData name="Tori Thompson" userId="629c8684-c0b0-425d-a1af-6ec512a820a3" providerId="ADAL" clId="{CD6E7BE1-C556-4709-8192-3AB7F92788EF}" dt="2025-09-02T13:12:03.803" v="889" actId="1076"/>
          <ac:grpSpMkLst>
            <pc:docMk/>
            <pc:sldMk cId="1642958459" sldId="553"/>
            <ac:grpSpMk id="27" creationId="{1E95AF62-3B3C-8DD1-D461-2919D06314B5}"/>
          </ac:grpSpMkLst>
        </pc:grpChg>
        <pc:picChg chg="add mod">
          <ac:chgData name="Tori Thompson" userId="629c8684-c0b0-425d-a1af-6ec512a820a3" providerId="ADAL" clId="{CD6E7BE1-C556-4709-8192-3AB7F92788EF}" dt="2025-09-02T13:12:06.164" v="890" actId="1076"/>
          <ac:picMkLst>
            <pc:docMk/>
            <pc:sldMk cId="1642958459" sldId="553"/>
            <ac:picMk id="2" creationId="{CF08E856-7B28-C19F-F997-31DBAADABA73}"/>
          </ac:picMkLst>
        </pc:picChg>
        <pc:picChg chg="add mod">
          <ac:chgData name="Tori Thompson" userId="629c8684-c0b0-425d-a1af-6ec512a820a3" providerId="ADAL" clId="{CD6E7BE1-C556-4709-8192-3AB7F92788EF}" dt="2025-09-02T13:12:07.546" v="891" actId="1076"/>
          <ac:picMkLst>
            <pc:docMk/>
            <pc:sldMk cId="1642958459" sldId="553"/>
            <ac:picMk id="3" creationId="{2FD9CC2D-357B-4505-72A1-C968E6A75315}"/>
          </ac:picMkLst>
        </pc:picChg>
        <pc:picChg chg="add mod">
          <ac:chgData name="Tori Thompson" userId="629c8684-c0b0-425d-a1af-6ec512a820a3" providerId="ADAL" clId="{CD6E7BE1-C556-4709-8192-3AB7F92788EF}" dt="2025-09-02T13:12:08.899" v="892" actId="1076"/>
          <ac:picMkLst>
            <pc:docMk/>
            <pc:sldMk cId="1642958459" sldId="553"/>
            <ac:picMk id="6" creationId="{7752665B-832C-756A-9663-FA5FE7AAC8E5}"/>
          </ac:picMkLst>
        </pc:picChg>
      </pc:sldChg>
      <pc:sldChg chg="addSp delSp modSp add mod">
        <pc:chgData name="Tori Thompson" userId="629c8684-c0b0-425d-a1af-6ec512a820a3" providerId="ADAL" clId="{CD6E7BE1-C556-4709-8192-3AB7F92788EF}" dt="2025-09-03T13:04:56.380" v="1440" actId="14100"/>
        <pc:sldMkLst>
          <pc:docMk/>
          <pc:sldMk cId="3112693554" sldId="554"/>
        </pc:sldMkLst>
        <pc:spChg chg="add mod">
          <ac:chgData name="Tori Thompson" userId="629c8684-c0b0-425d-a1af-6ec512a820a3" providerId="ADAL" clId="{CD6E7BE1-C556-4709-8192-3AB7F92788EF}" dt="2025-09-03T13:01:06.761" v="1221" actId="1076"/>
          <ac:spMkLst>
            <pc:docMk/>
            <pc:sldMk cId="3112693554" sldId="554"/>
            <ac:spMk id="5" creationId="{ACF2AA68-D68E-20CF-819A-6BB3DA3D1999}"/>
          </ac:spMkLst>
        </pc:spChg>
        <pc:spChg chg="mod">
          <ac:chgData name="Tori Thompson" userId="629c8684-c0b0-425d-a1af-6ec512a820a3" providerId="ADAL" clId="{CD6E7BE1-C556-4709-8192-3AB7F92788EF}" dt="2025-09-03T13:01:44.710" v="1242" actId="20577"/>
          <ac:spMkLst>
            <pc:docMk/>
            <pc:sldMk cId="3112693554" sldId="554"/>
            <ac:spMk id="7" creationId="{8CAB0187-4108-323F-A552-65A045416C50}"/>
          </ac:spMkLst>
        </pc:spChg>
        <pc:spChg chg="add mod">
          <ac:chgData name="Tori Thompson" userId="629c8684-c0b0-425d-a1af-6ec512a820a3" providerId="ADAL" clId="{CD6E7BE1-C556-4709-8192-3AB7F92788EF}" dt="2025-09-03T13:01:17.938" v="1240" actId="20577"/>
          <ac:spMkLst>
            <pc:docMk/>
            <pc:sldMk cId="3112693554" sldId="554"/>
            <ac:spMk id="8" creationId="{19918F4C-EDBA-0BD4-9A5C-DE085896F242}"/>
          </ac:spMkLst>
        </pc:spChg>
        <pc:spChg chg="add mod">
          <ac:chgData name="Tori Thompson" userId="629c8684-c0b0-425d-a1af-6ec512a820a3" providerId="ADAL" clId="{CD6E7BE1-C556-4709-8192-3AB7F92788EF}" dt="2025-09-03T13:04:56.380" v="1440" actId="14100"/>
          <ac:spMkLst>
            <pc:docMk/>
            <pc:sldMk cId="3112693554" sldId="554"/>
            <ac:spMk id="9" creationId="{D3A90512-F2D0-9628-151C-3C6267864E24}"/>
          </ac:spMkLst>
        </pc:spChg>
        <pc:cxnChg chg="add mod">
          <ac:chgData name="Tori Thompson" userId="629c8684-c0b0-425d-a1af-6ec512a820a3" providerId="ADAL" clId="{CD6E7BE1-C556-4709-8192-3AB7F92788EF}" dt="2025-09-03T12:59:56.114" v="1186" actId="14100"/>
          <ac:cxnSpMkLst>
            <pc:docMk/>
            <pc:sldMk cId="3112693554" sldId="554"/>
            <ac:cxnSpMk id="6" creationId="{BB5C1663-8269-07C4-ADC2-26E472478472}"/>
          </ac:cxnSpMkLst>
        </pc:cxnChg>
      </pc:sldChg>
      <pc:sldChg chg="modSp add mod ord">
        <pc:chgData name="Tori Thompson" userId="629c8684-c0b0-425d-a1af-6ec512a820a3" providerId="ADAL" clId="{CD6E7BE1-C556-4709-8192-3AB7F92788EF}" dt="2025-09-15T14:36:05.244" v="2364" actId="20577"/>
        <pc:sldMkLst>
          <pc:docMk/>
          <pc:sldMk cId="1913152891" sldId="555"/>
        </pc:sldMkLst>
        <pc:spChg chg="mod">
          <ac:chgData name="Tori Thompson" userId="629c8684-c0b0-425d-a1af-6ec512a820a3" providerId="ADAL" clId="{CD6E7BE1-C556-4709-8192-3AB7F92788EF}" dt="2025-09-15T14:36:05.244" v="2364" actId="20577"/>
          <ac:spMkLst>
            <pc:docMk/>
            <pc:sldMk cId="1913152891" sldId="555"/>
            <ac:spMk id="7" creationId="{8B46BCB4-9876-24B1-76C8-786AB7709C8F}"/>
          </ac:spMkLst>
        </pc:spChg>
      </pc:sldChg>
      <pc:sldChg chg="add del">
        <pc:chgData name="Tori Thompson" userId="629c8684-c0b0-425d-a1af-6ec512a820a3" providerId="ADAL" clId="{CD6E7BE1-C556-4709-8192-3AB7F92788EF}" dt="2025-09-03T13:00:23.393" v="1188"/>
        <pc:sldMkLst>
          <pc:docMk/>
          <pc:sldMk cId="2676295609" sldId="555"/>
        </pc:sldMkLst>
      </pc:sldChg>
      <pc:sldChg chg="modSp add mod">
        <pc:chgData name="Tori Thompson" userId="629c8684-c0b0-425d-a1af-6ec512a820a3" providerId="ADAL" clId="{CD6E7BE1-C556-4709-8192-3AB7F92788EF}" dt="2025-09-03T13:05:03.651" v="1441" actId="14100"/>
        <pc:sldMkLst>
          <pc:docMk/>
          <pc:sldMk cId="3220299770" sldId="556"/>
        </pc:sldMkLst>
        <pc:spChg chg="mod">
          <ac:chgData name="Tori Thompson" userId="629c8684-c0b0-425d-a1af-6ec512a820a3" providerId="ADAL" clId="{CD6E7BE1-C556-4709-8192-3AB7F92788EF}" dt="2025-09-03T13:05:03.651" v="1441" actId="14100"/>
          <ac:spMkLst>
            <pc:docMk/>
            <pc:sldMk cId="3220299770" sldId="556"/>
            <ac:spMk id="9" creationId="{8E13A049-1DA6-C66C-0BAE-403F7DD6AEA9}"/>
          </ac:spMkLst>
        </pc:spChg>
      </pc:sldChg>
      <pc:sldChg chg="modSp add mod">
        <pc:chgData name="Tori Thompson" userId="629c8684-c0b0-425d-a1af-6ec512a820a3" providerId="ADAL" clId="{CD6E7BE1-C556-4709-8192-3AB7F92788EF}" dt="2025-09-15T14:36:21.662" v="2366" actId="20577"/>
        <pc:sldMkLst>
          <pc:docMk/>
          <pc:sldMk cId="2439969899" sldId="557"/>
        </pc:sldMkLst>
        <pc:spChg chg="mod">
          <ac:chgData name="Tori Thompson" userId="629c8684-c0b0-425d-a1af-6ec512a820a3" providerId="ADAL" clId="{CD6E7BE1-C556-4709-8192-3AB7F92788EF}" dt="2025-09-15T14:36:21.662" v="2366" actId="20577"/>
          <ac:spMkLst>
            <pc:docMk/>
            <pc:sldMk cId="2439969899" sldId="557"/>
            <ac:spMk id="9" creationId="{8C69FEFB-4676-5024-B985-44608EAF1D56}"/>
          </ac:spMkLst>
        </pc:spChg>
      </pc:sldChg>
      <pc:sldChg chg="modSp add mod">
        <pc:chgData name="Tori Thompson" userId="629c8684-c0b0-425d-a1af-6ec512a820a3" providerId="ADAL" clId="{CD6E7BE1-C556-4709-8192-3AB7F92788EF}" dt="2025-09-15T14:36:25.988" v="2368" actId="20577"/>
        <pc:sldMkLst>
          <pc:docMk/>
          <pc:sldMk cId="2251996476" sldId="558"/>
        </pc:sldMkLst>
        <pc:spChg chg="mod">
          <ac:chgData name="Tori Thompson" userId="629c8684-c0b0-425d-a1af-6ec512a820a3" providerId="ADAL" clId="{CD6E7BE1-C556-4709-8192-3AB7F92788EF}" dt="2025-09-15T14:36:25.988" v="2368" actId="20577"/>
          <ac:spMkLst>
            <pc:docMk/>
            <pc:sldMk cId="2251996476" sldId="558"/>
            <ac:spMk id="9" creationId="{6C29D021-CE3D-A89E-8D41-9DF2B482D09C}"/>
          </ac:spMkLst>
        </pc:spChg>
      </pc:sldChg>
      <pc:sldChg chg="modSp add mod">
        <pc:chgData name="Tori Thompson" userId="629c8684-c0b0-425d-a1af-6ec512a820a3" providerId="ADAL" clId="{CD6E7BE1-C556-4709-8192-3AB7F92788EF}" dt="2025-09-15T14:36:30.377" v="2372" actId="20577"/>
        <pc:sldMkLst>
          <pc:docMk/>
          <pc:sldMk cId="168503124" sldId="559"/>
        </pc:sldMkLst>
        <pc:spChg chg="mod">
          <ac:chgData name="Tori Thompson" userId="629c8684-c0b0-425d-a1af-6ec512a820a3" providerId="ADAL" clId="{CD6E7BE1-C556-4709-8192-3AB7F92788EF}" dt="2025-09-15T14:36:30.377" v="2372" actId="20577"/>
          <ac:spMkLst>
            <pc:docMk/>
            <pc:sldMk cId="168503124" sldId="559"/>
            <ac:spMk id="9" creationId="{4EB70B98-16E2-0AEB-BEDF-5A2481B1228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Sassoon Primary Rg" panose="0200060602000002000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Sassoon Primary Rg" panose="02000606020000020004" charset="0"/>
              </a:defRPr>
            </a:lvl1pPr>
          </a:lstStyle>
          <a:p>
            <a:fld id="{9268FB0D-22C8-40EA-A9BB-5C6179962886}" type="datetimeFigureOut">
              <a:rPr lang="en-GB" smtClean="0"/>
              <a:pPr/>
              <a:t>15/09/2025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Sassoon Primary Rg" panose="0200060602000002000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Sassoon Primary Rg" panose="02000606020000020004" charset="0"/>
              </a:defRPr>
            </a:lvl1pPr>
          </a:lstStyle>
          <a:p>
            <a:fld id="{11F67EF8-8DC7-437F-8F10-3A0B6C9AC9F3}" type="slidenum">
              <a:rPr lang="en-GB" smtClean="0"/>
              <a:pPr/>
              <a:t>‹#›</a:t>
            </a:fld>
            <a:endParaRPr lang="en-GB"/>
          </a:p>
        </p:txBody>
      </p:sp>
    </p:spTree>
    <p:extLst>
      <p:ext uri="{BB962C8B-B14F-4D97-AF65-F5344CB8AC3E}">
        <p14:creationId xmlns:p14="http://schemas.microsoft.com/office/powerpoint/2010/main" val="2154399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assoon Primary Rg" panose="02000606020000020004" charset="0"/>
        <a:ea typeface="+mn-ea"/>
        <a:cs typeface="+mn-cs"/>
      </a:defRPr>
    </a:lvl1pPr>
    <a:lvl2pPr marL="457200" algn="l" defTabSz="914400" rtl="0" eaLnBrk="1" latinLnBrk="0" hangingPunct="1">
      <a:defRPr sz="1200" kern="1200">
        <a:solidFill>
          <a:schemeClr val="tx1"/>
        </a:solidFill>
        <a:latin typeface="Sassoon Primary Rg" panose="02000606020000020004" charset="0"/>
        <a:ea typeface="+mn-ea"/>
        <a:cs typeface="+mn-cs"/>
      </a:defRPr>
    </a:lvl2pPr>
    <a:lvl3pPr marL="914400" algn="l" defTabSz="914400" rtl="0" eaLnBrk="1" latinLnBrk="0" hangingPunct="1">
      <a:defRPr sz="1200" kern="1200">
        <a:solidFill>
          <a:schemeClr val="tx1"/>
        </a:solidFill>
        <a:latin typeface="Sassoon Primary Rg" panose="02000606020000020004" charset="0"/>
        <a:ea typeface="+mn-ea"/>
        <a:cs typeface="+mn-cs"/>
      </a:defRPr>
    </a:lvl3pPr>
    <a:lvl4pPr marL="1371600" algn="l" defTabSz="914400" rtl="0" eaLnBrk="1" latinLnBrk="0" hangingPunct="1">
      <a:defRPr sz="1200" kern="1200">
        <a:solidFill>
          <a:schemeClr val="tx1"/>
        </a:solidFill>
        <a:latin typeface="Sassoon Primary Rg" panose="02000606020000020004" charset="0"/>
        <a:ea typeface="+mn-ea"/>
        <a:cs typeface="+mn-cs"/>
      </a:defRPr>
    </a:lvl4pPr>
    <a:lvl5pPr marL="1828800" algn="l" defTabSz="914400" rtl="0" eaLnBrk="1" latinLnBrk="0" hangingPunct="1">
      <a:defRPr sz="1200" kern="1200">
        <a:solidFill>
          <a:schemeClr val="tx1"/>
        </a:solidFill>
        <a:latin typeface="Sassoon Primary Rg" panose="0200060602000002000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https://www.canva.com/design/DAGFwvXfVug/ZhJ3USnR1SfIldxdLI9Izg/edit?utm_content=DAGFwvXfVug&amp;utm_campaign=designshare&amp;utm_medium=link2&amp;utm_source=sharebutton</a:t>
            </a:r>
          </a:p>
        </p:txBody>
      </p:sp>
      <p:sp>
        <p:nvSpPr>
          <p:cNvPr id="4" name="Slide Number Placeholder 3"/>
          <p:cNvSpPr>
            <a:spLocks noGrp="1"/>
          </p:cNvSpPr>
          <p:nvPr>
            <p:ph type="sldNum" sz="quarter" idx="5"/>
          </p:nvPr>
        </p:nvSpPr>
        <p:spPr/>
        <p:txBody>
          <a:bodyPr/>
          <a:lstStyle/>
          <a:p>
            <a:fld id="{11F67EF8-8DC7-437F-8F10-3A0B6C9AC9F3}" type="slidenum">
              <a:rPr lang="en-GB" smtClean="0"/>
              <a:t>2</a:t>
            </a:fld>
            <a:endParaRPr lang="en-GB"/>
          </a:p>
        </p:txBody>
      </p:sp>
    </p:spTree>
    <p:extLst>
      <p:ext uri="{BB962C8B-B14F-4D97-AF65-F5344CB8AC3E}">
        <p14:creationId xmlns:p14="http://schemas.microsoft.com/office/powerpoint/2010/main" val="503848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Deforestation- The clearing of forested land</a:t>
            </a:r>
          </a:p>
          <a:p>
            <a:r>
              <a:rPr lang="en-GB" b="1"/>
              <a:t>Biodiversity- The number of different species within a given area</a:t>
            </a:r>
          </a:p>
          <a:p>
            <a:r>
              <a:rPr lang="en-GB" b="1"/>
              <a:t>Ecosystem- A community of living organisms interacting with each other and their environment</a:t>
            </a:r>
          </a:p>
        </p:txBody>
      </p:sp>
      <p:sp>
        <p:nvSpPr>
          <p:cNvPr id="4" name="Slide Number Placeholder 3"/>
          <p:cNvSpPr>
            <a:spLocks noGrp="1"/>
          </p:cNvSpPr>
          <p:nvPr>
            <p:ph type="sldNum" sz="quarter" idx="5"/>
          </p:nvPr>
        </p:nvSpPr>
        <p:spPr/>
        <p:txBody>
          <a:bodyPr/>
          <a:lstStyle/>
          <a:p>
            <a:fld id="{11F67EF8-8DC7-437F-8F10-3A0B6C9AC9F3}" type="slidenum">
              <a:rPr lang="en-GB" smtClean="0"/>
              <a:pPr/>
              <a:t>3</a:t>
            </a:fld>
            <a:endParaRPr lang="en-GB"/>
          </a:p>
        </p:txBody>
      </p:sp>
    </p:spTree>
    <p:extLst>
      <p:ext uri="{BB962C8B-B14F-4D97-AF65-F5344CB8AC3E}">
        <p14:creationId xmlns:p14="http://schemas.microsoft.com/office/powerpoint/2010/main" val="4043994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Biome- A large scale ecosystem (e.g. tundra, rainforest, desert) where the climate, landscape and species are similar.  </a:t>
            </a:r>
          </a:p>
          <a:p>
            <a:r>
              <a:rPr lang="en-GB"/>
              <a:t>Keystone species- A species which has a huge impact on its ecosystem- without it, the ecosystem change.</a:t>
            </a:r>
          </a:p>
        </p:txBody>
      </p:sp>
      <p:sp>
        <p:nvSpPr>
          <p:cNvPr id="4" name="Slide Number Placeholder 3"/>
          <p:cNvSpPr>
            <a:spLocks noGrp="1"/>
          </p:cNvSpPr>
          <p:nvPr>
            <p:ph type="sldNum" sz="quarter" idx="5"/>
          </p:nvPr>
        </p:nvSpPr>
        <p:spPr/>
        <p:txBody>
          <a:bodyPr/>
          <a:lstStyle/>
          <a:p>
            <a:fld id="{11F67EF8-8DC7-437F-8F10-3A0B6C9AC9F3}" type="slidenum">
              <a:rPr lang="en-GB" smtClean="0"/>
              <a:pPr/>
              <a:t>32</a:t>
            </a:fld>
            <a:endParaRPr lang="en-GB"/>
          </a:p>
        </p:txBody>
      </p:sp>
    </p:spTree>
    <p:extLst>
      <p:ext uri="{BB962C8B-B14F-4D97-AF65-F5344CB8AC3E}">
        <p14:creationId xmlns:p14="http://schemas.microsoft.com/office/powerpoint/2010/main" val="3201756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1F67EF8-8DC7-437F-8F10-3A0B6C9AC9F3}" type="slidenum">
              <a:rPr lang="en-GB" smtClean="0"/>
              <a:pPr/>
              <a:t>37</a:t>
            </a:fld>
            <a:endParaRPr lang="en-GB"/>
          </a:p>
        </p:txBody>
      </p:sp>
    </p:spTree>
    <p:extLst>
      <p:ext uri="{BB962C8B-B14F-4D97-AF65-F5344CB8AC3E}">
        <p14:creationId xmlns:p14="http://schemas.microsoft.com/office/powerpoint/2010/main" val="3151402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26C39-B315-B5CA-8BA2-61B3A27A46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C9B30B-D96A-BA50-01C0-FEC7FA64FC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987965-7611-E274-9564-0EE2533E75A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4D7E26-1466-6705-3D48-245ADFC11AD6}"/>
              </a:ext>
            </a:extLst>
          </p:cNvPr>
          <p:cNvSpPr>
            <a:spLocks noGrp="1"/>
          </p:cNvSpPr>
          <p:nvPr>
            <p:ph type="sldNum" sz="quarter" idx="5"/>
          </p:nvPr>
        </p:nvSpPr>
        <p:spPr/>
        <p:txBody>
          <a:bodyPr/>
          <a:lstStyle/>
          <a:p>
            <a:fld id="{11F67EF8-8DC7-437F-8F10-3A0B6C9AC9F3}" type="slidenum">
              <a:rPr lang="en-GB" smtClean="0"/>
              <a:pPr/>
              <a:t>38</a:t>
            </a:fld>
            <a:endParaRPr lang="en-GB"/>
          </a:p>
        </p:txBody>
      </p:sp>
    </p:spTree>
    <p:extLst>
      <p:ext uri="{BB962C8B-B14F-4D97-AF65-F5344CB8AC3E}">
        <p14:creationId xmlns:p14="http://schemas.microsoft.com/office/powerpoint/2010/main" val="2498804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https://drive.google.com/drive/folders/1AFFr8fKwTmMosMiMKYpGcELQtCopd0ol?usp=drive_link</a:t>
            </a:r>
          </a:p>
        </p:txBody>
      </p:sp>
      <p:sp>
        <p:nvSpPr>
          <p:cNvPr id="4" name="Slide Number Placeholder 3"/>
          <p:cNvSpPr>
            <a:spLocks noGrp="1"/>
          </p:cNvSpPr>
          <p:nvPr>
            <p:ph type="sldNum" sz="quarter" idx="5"/>
          </p:nvPr>
        </p:nvSpPr>
        <p:spPr/>
        <p:txBody>
          <a:bodyPr/>
          <a:lstStyle/>
          <a:p>
            <a:fld id="{11F67EF8-8DC7-437F-8F10-3A0B6C9AC9F3}" type="slidenum">
              <a:rPr lang="en-GB" smtClean="0"/>
              <a:pPr/>
              <a:t>42</a:t>
            </a:fld>
            <a:endParaRPr lang="en-GB"/>
          </a:p>
        </p:txBody>
      </p:sp>
    </p:spTree>
    <p:extLst>
      <p:ext uri="{BB962C8B-B14F-4D97-AF65-F5344CB8AC3E}">
        <p14:creationId xmlns:p14="http://schemas.microsoft.com/office/powerpoint/2010/main" val="4256616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Sassoon Primary Rg" panose="0200060602000002000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5" name="Footer Placeholder 4"/>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3301093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5" name="Footer Placeholder 4"/>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2023822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5" name="Footer Placeholder 4"/>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2749887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5" name="Footer Placeholder 4"/>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130660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Sassoon Primary Rg" panose="0200060602000002000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5" name="Footer Placeholder 4"/>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627302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6" name="Footer Placeholder 5"/>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7" name="Slide Number Placeholder 6"/>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2197432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atin typeface="Sassoon Primary Rg" panose="0200060602000002000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atin typeface="Sassoon Primary Rg" panose="0200060602000002000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latin typeface="Sassoon Primary Rg" panose="02000606020000020004" charset="0"/>
              </a:defRPr>
            </a:lvl1pPr>
            <a:lvl2pPr>
              <a:defRPr>
                <a:latin typeface="Sassoon Primary Rg" panose="02000606020000020004" charset="0"/>
              </a:defRPr>
            </a:lvl2pPr>
            <a:lvl3pPr>
              <a:defRPr>
                <a:latin typeface="Sassoon Primary Rg" panose="02000606020000020004" charset="0"/>
              </a:defRPr>
            </a:lvl3pPr>
            <a:lvl4pPr>
              <a:defRPr>
                <a:latin typeface="Sassoon Primary Rg" panose="02000606020000020004" charset="0"/>
              </a:defRPr>
            </a:lvl4pPr>
            <a:lvl5pPr>
              <a:defRPr>
                <a:latin typeface="Sassoon Primary Rg" panose="0200060602000002000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8" name="Footer Placeholder 7"/>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9" name="Slide Number Placeholder 8"/>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2195818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4" name="Footer Placeholder 3"/>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5" name="Slide Number Placeholder 4"/>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2747206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3" name="Footer Placeholder 2"/>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4" name="Slide Number Placeholder 3"/>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482382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atin typeface="Sassoon Primary Rg" panose="02000606020000020004" charset="0"/>
              </a:defRPr>
            </a:lvl1pPr>
            <a:lvl2pPr>
              <a:defRPr sz="2800">
                <a:latin typeface="Sassoon Primary Rg" panose="02000606020000020004" charset="0"/>
              </a:defRPr>
            </a:lvl2pPr>
            <a:lvl3pPr>
              <a:defRPr sz="2400">
                <a:latin typeface="Sassoon Primary Rg" panose="02000606020000020004" charset="0"/>
              </a:defRPr>
            </a:lvl3pPr>
            <a:lvl4pPr>
              <a:defRPr sz="2000">
                <a:latin typeface="Sassoon Primary Rg" panose="02000606020000020004" charset="0"/>
              </a:defRPr>
            </a:lvl4pPr>
            <a:lvl5pPr>
              <a:defRPr sz="2000">
                <a:latin typeface="Sassoon Primary Rg" panose="0200060602000002000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Sassoon Primary Rg" panose="0200060602000002000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6" name="Footer Placeholder 5"/>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7" name="Slide Number Placeholder 6"/>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3503016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atin typeface="Sassoon Primary Rg" panose="0200060602000002000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Sassoon Primary Rg" panose="0200060602000002000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atin typeface="Sassoon Primary Rg" panose="02000606020000020004" charset="0"/>
              </a:defRPr>
            </a:lvl1pPr>
          </a:lstStyle>
          <a:p>
            <a:fld id="{8A18A067-CBB9-46D2-9E74-F78D9E1A9853}" type="datetimeFigureOut">
              <a:rPr lang="en-GB" smtClean="0"/>
              <a:pPr/>
              <a:t>15/09/2025</a:t>
            </a:fld>
            <a:endParaRPr lang="en-GB"/>
          </a:p>
        </p:txBody>
      </p:sp>
      <p:sp>
        <p:nvSpPr>
          <p:cNvPr id="6" name="Footer Placeholder 5"/>
          <p:cNvSpPr>
            <a:spLocks noGrp="1"/>
          </p:cNvSpPr>
          <p:nvPr>
            <p:ph type="ftr" sz="quarter" idx="11"/>
          </p:nvPr>
        </p:nvSpPr>
        <p:spPr/>
        <p:txBody>
          <a:bodyPr/>
          <a:lstStyle>
            <a:lvl1pPr>
              <a:defRPr>
                <a:latin typeface="Sassoon Primary Rg" panose="02000606020000020004" charset="0"/>
              </a:defRPr>
            </a:lvl1pPr>
          </a:lstStyle>
          <a:p>
            <a:endParaRPr lang="en-GB"/>
          </a:p>
        </p:txBody>
      </p:sp>
      <p:sp>
        <p:nvSpPr>
          <p:cNvPr id="7" name="Slide Number Placeholder 6"/>
          <p:cNvSpPr>
            <a:spLocks noGrp="1"/>
          </p:cNvSpPr>
          <p:nvPr>
            <p:ph type="sldNum" sz="quarter" idx="12"/>
          </p:nvPr>
        </p:nvSpPr>
        <p:spPr/>
        <p:txBody>
          <a:bodyPr/>
          <a:lstStyle>
            <a:lvl1pPr>
              <a:defRPr>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2109007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Sassoon Primary Rg" panose="02000606020000020004" charset="0"/>
              </a:defRPr>
            </a:lvl1pPr>
          </a:lstStyle>
          <a:p>
            <a:fld id="{8A18A067-CBB9-46D2-9E74-F78D9E1A9853}" type="datetimeFigureOut">
              <a:rPr lang="en-GB" smtClean="0"/>
              <a:pPr/>
              <a:t>15/09/2025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assoon Primary Rg" panose="02000606020000020004" charset="0"/>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Sassoon Primary Rg" panose="02000606020000020004" charset="0"/>
              </a:defRPr>
            </a:lvl1pPr>
          </a:lstStyle>
          <a:p>
            <a:fld id="{440E1A2F-EB56-424F-A877-C5BA8488C129}" type="slidenum">
              <a:rPr lang="en-GB" smtClean="0"/>
              <a:pPr/>
              <a:t>‹#›</a:t>
            </a:fld>
            <a:endParaRPr lang="en-GB"/>
          </a:p>
        </p:txBody>
      </p:sp>
    </p:spTree>
    <p:extLst>
      <p:ext uri="{BB962C8B-B14F-4D97-AF65-F5344CB8AC3E}">
        <p14:creationId xmlns:p14="http://schemas.microsoft.com/office/powerpoint/2010/main" val="15877042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3.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adlet.com/hannahturner22/where-in-the-world-8fzynl4jtnkabey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s://jamboard.google.com/d/13xMETy4y-k8J8cHUVBFfpCYd2gFF4qR3rJiDB3vritc/edit?usp=sharin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7" Type="http://schemas.microsoft.com/office/2007/relationships/hdphoto" Target="../media/hdphoto3.wdp"/><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7" Type="http://schemas.microsoft.com/office/2007/relationships/hdphoto" Target="../media/hdphoto3.wdp"/><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8.png"/><Relationship Id="rId7"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drive.google.com/drive/folders/1AFFr8fKwTmMosMiMKYpGcELQtCopd0ol?usp=drive_link"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hyperlink" Target="https://padlet.com/hannahturner22/cop30-board-805al4zw0ckqn8yn" TargetMode="External"/><Relationship Id="rId4" Type="http://schemas.openxmlformats.org/officeDocument/2006/relationships/hyperlink" Target="https://padlet.com/hannahturner22/where-in-the-world-8fzynl4jtnkabey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8469" y="4053619"/>
            <a:ext cx="10195061" cy="1446550"/>
          </a:xfrm>
          <a:prstGeom prst="rect">
            <a:avLst/>
          </a:prstGeom>
          <a:noFill/>
        </p:spPr>
        <p:txBody>
          <a:bodyPr wrap="square" lIns="91440" tIns="45720" rIns="91440" bIns="45720" rtlCol="0" anchor="t">
            <a:spAutoFit/>
          </a:bodyPr>
          <a:lstStyle/>
          <a:p>
            <a:pPr algn="ctr">
              <a:defRPr/>
            </a:pPr>
            <a:r>
              <a:rPr kumimoji="0" lang="en-US" sz="4400" b="1" i="0" u="none" strike="noStrike" kern="1200" cap="none" spc="0" normalizeH="0" baseline="0" noProof="0">
                <a:ln>
                  <a:noFill/>
                </a:ln>
                <a:solidFill>
                  <a:schemeClr val="accent5">
                    <a:lumMod val="50000"/>
                  </a:schemeClr>
                </a:solidFill>
                <a:effectLst/>
                <a:uLnTx/>
                <a:uFillTx/>
                <a:latin typeface="Sassoon Primary Rg"/>
                <a:cs typeface="Calibri"/>
              </a:rPr>
              <a:t>Lesson 1: </a:t>
            </a:r>
            <a:r>
              <a:rPr lang="en-US" sz="4400" b="1">
                <a:solidFill>
                  <a:schemeClr val="accent5">
                    <a:lumMod val="50000"/>
                  </a:schemeClr>
                </a:solidFill>
                <a:latin typeface="Sassoon Primary Rg"/>
                <a:cs typeface="Calibri"/>
              </a:rPr>
              <a:t>The Global Importance of Trees and Biodiversity</a:t>
            </a:r>
            <a:endParaRPr lang="en-US" sz="4400" b="1" i="0" u="none" strike="noStrike" kern="1200" cap="none" spc="0" normalizeH="0" baseline="0" noProof="0">
              <a:ln>
                <a:noFill/>
              </a:ln>
              <a:solidFill>
                <a:schemeClr val="accent5">
                  <a:lumMod val="50000"/>
                </a:schemeClr>
              </a:solidFill>
              <a:effectLst/>
              <a:uLnTx/>
              <a:uFillTx/>
              <a:latin typeface="Sassoon Primary Rg" panose="02000606020000020004" charset="0"/>
              <a:cs typeface="Calibri" panose="020F0502020204030204" pitchFamily="34" charset="0"/>
            </a:endParaRPr>
          </a:p>
        </p:txBody>
      </p:sp>
      <p:pic>
        <p:nvPicPr>
          <p:cNvPr id="3" name="Picture 2" descr="A blue and green text on a black background&#10;&#10;Description automatically generated">
            <a:extLst>
              <a:ext uri="{FF2B5EF4-FFF2-40B4-BE49-F238E27FC236}">
                <a16:creationId xmlns:a16="http://schemas.microsoft.com/office/drawing/2014/main" id="{3600B7A0-2D37-BFDB-8031-4A651FDE1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045" y="294075"/>
            <a:ext cx="2122659" cy="893114"/>
          </a:xfrm>
          <a:prstGeom prst="rect">
            <a:avLst/>
          </a:prstGeom>
        </p:spPr>
      </p:pic>
      <p:pic>
        <p:nvPicPr>
          <p:cNvPr id="6" name="Picture 5" descr="C:\Users\Hannah Fishburn\Downloads\Durham Energy Institute_Full Colour.png">
            <a:extLst>
              <a:ext uri="{FF2B5EF4-FFF2-40B4-BE49-F238E27FC236}">
                <a16:creationId xmlns:a16="http://schemas.microsoft.com/office/drawing/2014/main" id="{0D426FCB-15AB-D092-4AA2-97A7D46B350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8874" y="202980"/>
            <a:ext cx="2322549" cy="984209"/>
          </a:xfrm>
          <a:prstGeom prst="rect">
            <a:avLst/>
          </a:prstGeom>
          <a:noFill/>
          <a:ln>
            <a:noFill/>
          </a:ln>
        </p:spPr>
      </p:pic>
      <p:pic>
        <p:nvPicPr>
          <p:cNvPr id="7" name="Picture 6">
            <a:extLst>
              <a:ext uri="{FF2B5EF4-FFF2-40B4-BE49-F238E27FC236}">
                <a16:creationId xmlns:a16="http://schemas.microsoft.com/office/drawing/2014/main" id="{51A644C7-8190-FC92-CBB0-F47F4C78721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566593" y="192501"/>
            <a:ext cx="1309438" cy="965453"/>
          </a:xfrm>
          <a:prstGeom prst="rect">
            <a:avLst/>
          </a:prstGeom>
        </p:spPr>
      </p:pic>
      <p:pic>
        <p:nvPicPr>
          <p:cNvPr id="8" name="Picture 7">
            <a:extLst>
              <a:ext uri="{FF2B5EF4-FFF2-40B4-BE49-F238E27FC236}">
                <a16:creationId xmlns:a16="http://schemas.microsoft.com/office/drawing/2014/main" id="{37715C63-35D5-C093-7039-5AAFBF349C9F}"/>
              </a:ext>
            </a:extLst>
          </p:cNvPr>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b="24392"/>
          <a:stretch/>
        </p:blipFill>
        <p:spPr>
          <a:xfrm>
            <a:off x="7647284" y="421313"/>
            <a:ext cx="4273671" cy="547541"/>
          </a:xfrm>
          <a:prstGeom prst="rect">
            <a:avLst/>
          </a:prstGeom>
        </p:spPr>
      </p:pic>
      <p:sp>
        <p:nvSpPr>
          <p:cNvPr id="2" name="TextBox 1">
            <a:extLst>
              <a:ext uri="{FF2B5EF4-FFF2-40B4-BE49-F238E27FC236}">
                <a16:creationId xmlns:a16="http://schemas.microsoft.com/office/drawing/2014/main" id="{745842FD-A7BF-F865-2C2A-E8C0A239A730}"/>
              </a:ext>
            </a:extLst>
          </p:cNvPr>
          <p:cNvSpPr txBox="1"/>
          <p:nvPr/>
        </p:nvSpPr>
        <p:spPr>
          <a:xfrm>
            <a:off x="998469" y="1856594"/>
            <a:ext cx="10195061" cy="1877437"/>
          </a:xfrm>
          <a:prstGeom prst="rect">
            <a:avLst/>
          </a:prstGeom>
          <a:noFill/>
        </p:spPr>
        <p:txBody>
          <a:bodyPr wrap="square" lIns="91440" tIns="45720" rIns="91440" bIns="45720" rtlCol="0" anchor="t">
            <a:spAutoFit/>
          </a:bodyPr>
          <a:lstStyle/>
          <a:p>
            <a:pPr algn="ctr">
              <a:defRPr/>
            </a:pPr>
            <a:r>
              <a:rPr kumimoji="0" lang="en-US" sz="7200" u="none" strike="noStrike" kern="1200" cap="none" spc="0" normalizeH="0" baseline="0" noProof="0">
                <a:ln>
                  <a:noFill/>
                </a:ln>
                <a:solidFill>
                  <a:schemeClr val="accent5">
                    <a:lumMod val="50000"/>
                  </a:schemeClr>
                </a:solidFill>
                <a:effectLst/>
                <a:uLnTx/>
                <a:uFillTx/>
                <a:latin typeface="Sassoon Primary Rg"/>
                <a:cs typeface="Calibri"/>
              </a:rPr>
              <a:t>ECO</a:t>
            </a:r>
            <a:r>
              <a:rPr kumimoji="0" lang="en-US" sz="7200" u="none" strike="noStrike" kern="1200" cap="none" spc="0" normalizeH="0" baseline="-25000" noProof="0">
                <a:ln>
                  <a:noFill/>
                </a:ln>
                <a:solidFill>
                  <a:schemeClr val="accent5">
                    <a:lumMod val="50000"/>
                  </a:schemeClr>
                </a:solidFill>
                <a:effectLst/>
                <a:uLnTx/>
                <a:uFillTx/>
                <a:latin typeface="Sassoon Primary Rg"/>
                <a:cs typeface="Calibri"/>
              </a:rPr>
              <a:t>2</a:t>
            </a:r>
            <a:r>
              <a:rPr kumimoji="0" lang="en-US" sz="7200" u="none" strike="noStrike" kern="1200" cap="none" spc="0" normalizeH="0" baseline="0" noProof="0">
                <a:ln>
                  <a:noFill/>
                </a:ln>
                <a:solidFill>
                  <a:schemeClr val="accent5">
                    <a:lumMod val="50000"/>
                  </a:schemeClr>
                </a:solidFill>
                <a:effectLst/>
                <a:uLnTx/>
                <a:uFillTx/>
                <a:latin typeface="Sassoon Primary Rg"/>
                <a:cs typeface="Calibri"/>
              </a:rPr>
              <a:t> Smart Schools COP30</a:t>
            </a:r>
            <a:endParaRPr lang="en-US" sz="7200" u="none" strike="noStrike" kern="1200" cap="none" spc="0" normalizeH="0" baseline="0" noProof="0">
              <a:ln>
                <a:noFill/>
              </a:ln>
              <a:solidFill>
                <a:schemeClr val="accent5">
                  <a:lumMod val="50000"/>
                </a:schemeClr>
              </a:solidFill>
              <a:effectLst/>
              <a:uLnTx/>
              <a:uFillTx/>
              <a:latin typeface="Sassoon Primary Rg"/>
              <a:cs typeface="Calibri"/>
            </a:endParaRPr>
          </a:p>
          <a:p>
            <a:pPr algn="ctr">
              <a:defRPr/>
            </a:pPr>
            <a:r>
              <a:rPr lang="en-US" sz="4400">
                <a:solidFill>
                  <a:schemeClr val="accent5">
                    <a:lumMod val="50000"/>
                  </a:schemeClr>
                </a:solidFill>
                <a:latin typeface="Sassoon Primary Rg"/>
                <a:cs typeface="Calibri"/>
              </a:rPr>
              <a:t>#ECO2COP30</a:t>
            </a:r>
            <a:endParaRPr kumimoji="0" lang="en-GB" sz="4400" i="0" u="none" strike="noStrike" kern="1200" cap="none" spc="0" normalizeH="0" baseline="0" noProof="0">
              <a:ln>
                <a:noFill/>
              </a:ln>
              <a:solidFill>
                <a:schemeClr val="accent5">
                  <a:lumMod val="50000"/>
                </a:schemeClr>
              </a:solidFill>
              <a:effectLst/>
              <a:uLnTx/>
              <a:uFillTx/>
              <a:latin typeface="Sassoon Primary Rg"/>
              <a:cs typeface="Calibri"/>
            </a:endParaRPr>
          </a:p>
        </p:txBody>
      </p:sp>
    </p:spTree>
    <p:extLst>
      <p:ext uri="{BB962C8B-B14F-4D97-AF65-F5344CB8AC3E}">
        <p14:creationId xmlns:p14="http://schemas.microsoft.com/office/powerpoint/2010/main" val="339465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B8860-D304-FEAF-FE80-D63C8CE35DC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9E6F597-214A-9B1C-71AE-05F15C96D447}"/>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FBA5AD29-B9EC-3808-7A55-C81ED846B23E}"/>
              </a:ext>
            </a:extLst>
          </p:cNvPr>
          <p:cNvSpPr>
            <a:spLocks noGrp="1"/>
          </p:cNvSpPr>
          <p:nvPr>
            <p:ph idx="1"/>
          </p:nvPr>
        </p:nvSpPr>
        <p:spPr>
          <a:xfrm>
            <a:off x="283546" y="1042885"/>
            <a:ext cx="11343502" cy="4586698"/>
          </a:xfrm>
        </p:spPr>
        <p:txBody>
          <a:bodyPr>
            <a:normAutofit/>
          </a:bodyPr>
          <a:lstStyle/>
          <a:p>
            <a:pPr marL="0" indent="0">
              <a:buNone/>
            </a:pPr>
            <a:r>
              <a:rPr lang="en-GB">
                <a:solidFill>
                  <a:srgbClr val="002060"/>
                </a:solidFill>
              </a:rPr>
              <a:t>In both of these religions, many trees were seen as sacred and different trees had different spiritual symbolism.</a:t>
            </a:r>
          </a:p>
        </p:txBody>
      </p:sp>
      <p:pic>
        <p:nvPicPr>
          <p:cNvPr id="3" name="Picture 2">
            <a:extLst>
              <a:ext uri="{FF2B5EF4-FFF2-40B4-BE49-F238E27FC236}">
                <a16:creationId xmlns:a16="http://schemas.microsoft.com/office/drawing/2014/main" id="{92CDBF7C-CDCE-89BF-EE5B-3D6BAA16E249}"/>
              </a:ext>
            </a:extLst>
          </p:cNvPr>
          <p:cNvPicPr>
            <a:picLocks noChangeAspect="1"/>
          </p:cNvPicPr>
          <p:nvPr/>
        </p:nvPicPr>
        <p:blipFill>
          <a:blip r:embed="rId2"/>
          <a:stretch>
            <a:fillRect/>
          </a:stretch>
        </p:blipFill>
        <p:spPr>
          <a:xfrm>
            <a:off x="534116" y="2064894"/>
            <a:ext cx="2263336" cy="3490262"/>
          </a:xfrm>
          <a:prstGeom prst="rect">
            <a:avLst/>
          </a:prstGeom>
        </p:spPr>
      </p:pic>
      <p:pic>
        <p:nvPicPr>
          <p:cNvPr id="8" name="Picture 7">
            <a:extLst>
              <a:ext uri="{FF2B5EF4-FFF2-40B4-BE49-F238E27FC236}">
                <a16:creationId xmlns:a16="http://schemas.microsoft.com/office/drawing/2014/main" id="{44D61497-BA3D-F8B8-DCA3-4BEAE9C1DDC5}"/>
              </a:ext>
            </a:extLst>
          </p:cNvPr>
          <p:cNvPicPr>
            <a:picLocks noChangeAspect="1"/>
          </p:cNvPicPr>
          <p:nvPr/>
        </p:nvPicPr>
        <p:blipFill>
          <a:blip r:embed="rId3"/>
          <a:stretch>
            <a:fillRect/>
          </a:stretch>
        </p:blipFill>
        <p:spPr>
          <a:xfrm>
            <a:off x="6747787" y="2123374"/>
            <a:ext cx="2321785" cy="3506209"/>
          </a:xfrm>
          <a:prstGeom prst="rect">
            <a:avLst/>
          </a:prstGeom>
        </p:spPr>
      </p:pic>
      <p:sp>
        <p:nvSpPr>
          <p:cNvPr id="9" name="Content Placeholder 2">
            <a:extLst>
              <a:ext uri="{FF2B5EF4-FFF2-40B4-BE49-F238E27FC236}">
                <a16:creationId xmlns:a16="http://schemas.microsoft.com/office/drawing/2014/main" id="{01C7AB11-A100-8FE4-C9D3-DBE8CC36D3F7}"/>
              </a:ext>
            </a:extLst>
          </p:cNvPr>
          <p:cNvSpPr txBox="1">
            <a:spLocks/>
          </p:cNvSpPr>
          <p:nvPr/>
        </p:nvSpPr>
        <p:spPr>
          <a:xfrm>
            <a:off x="2829351" y="2904815"/>
            <a:ext cx="3053999" cy="1464367"/>
          </a:xfrm>
          <a:prstGeom prst="rect">
            <a:avLst/>
          </a:prstGeom>
          <a:solidFill>
            <a:schemeClr val="bg1"/>
          </a:solidFill>
          <a:ln>
            <a:solidFill>
              <a:srgbClr val="00206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dirty="0">
                <a:solidFill>
                  <a:srgbClr val="002060"/>
                </a:solidFill>
              </a:rPr>
              <a:t>In Norse mythology, birch trees represented growth and fertility, as it was the first tree to show new growth in the springtime. </a:t>
            </a:r>
          </a:p>
        </p:txBody>
      </p:sp>
      <p:sp>
        <p:nvSpPr>
          <p:cNvPr id="10" name="Content Placeholder 2">
            <a:extLst>
              <a:ext uri="{FF2B5EF4-FFF2-40B4-BE49-F238E27FC236}">
                <a16:creationId xmlns:a16="http://schemas.microsoft.com/office/drawing/2014/main" id="{5BBD83EE-113D-B194-2250-01768161B358}"/>
              </a:ext>
            </a:extLst>
          </p:cNvPr>
          <p:cNvSpPr txBox="1">
            <a:spLocks/>
          </p:cNvSpPr>
          <p:nvPr/>
        </p:nvSpPr>
        <p:spPr>
          <a:xfrm>
            <a:off x="9101471" y="2782221"/>
            <a:ext cx="2954414" cy="1492068"/>
          </a:xfrm>
          <a:prstGeom prst="rect">
            <a:avLst/>
          </a:prstGeom>
          <a:solidFill>
            <a:schemeClr val="bg1"/>
          </a:solidFill>
          <a:ln>
            <a:solidFill>
              <a:srgbClr val="00206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dirty="0">
                <a:solidFill>
                  <a:srgbClr val="002060"/>
                </a:solidFill>
              </a:rPr>
              <a:t>In Mayan mythology, cocoa pods were used by the gods in the creation of humans. Therefore, the cocoa tree represented life and fertility. </a:t>
            </a:r>
          </a:p>
        </p:txBody>
      </p:sp>
    </p:spTree>
    <p:extLst>
      <p:ext uri="{BB962C8B-B14F-4D97-AF65-F5344CB8AC3E}">
        <p14:creationId xmlns:p14="http://schemas.microsoft.com/office/powerpoint/2010/main" val="672592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40634-00EB-D9AC-BB11-0B484E350D8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2420607-4FC5-CEE4-21BF-11731933C94E}"/>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EF1F965A-F8AA-8EA0-2753-8C9D0DC3E893}"/>
              </a:ext>
            </a:extLst>
          </p:cNvPr>
          <p:cNvSpPr>
            <a:spLocks noGrp="1"/>
          </p:cNvSpPr>
          <p:nvPr>
            <p:ph idx="1"/>
          </p:nvPr>
        </p:nvSpPr>
        <p:spPr>
          <a:xfrm>
            <a:off x="283546" y="1042885"/>
            <a:ext cx="11343502" cy="4586698"/>
          </a:xfrm>
        </p:spPr>
        <p:txBody>
          <a:bodyPr>
            <a:normAutofit/>
          </a:bodyPr>
          <a:lstStyle/>
          <a:p>
            <a:pPr marL="0" indent="0">
              <a:buNone/>
            </a:pPr>
            <a:r>
              <a:rPr lang="en-GB" u="sng">
                <a:solidFill>
                  <a:srgbClr val="002060"/>
                </a:solidFill>
              </a:rPr>
              <a:t>Think of a specific tree or a type of tree that you see often. Describe its characteristics to a partner. What significance might it hold or what could it represent and why?</a:t>
            </a:r>
          </a:p>
        </p:txBody>
      </p:sp>
      <p:pic>
        <p:nvPicPr>
          <p:cNvPr id="5" name="Picture 4">
            <a:extLst>
              <a:ext uri="{FF2B5EF4-FFF2-40B4-BE49-F238E27FC236}">
                <a16:creationId xmlns:a16="http://schemas.microsoft.com/office/drawing/2014/main" id="{87142CE2-1CD5-36BE-0083-D555508B0138}"/>
              </a:ext>
            </a:extLst>
          </p:cNvPr>
          <p:cNvPicPr>
            <a:picLocks noChangeAspect="1"/>
          </p:cNvPicPr>
          <p:nvPr/>
        </p:nvPicPr>
        <p:blipFill>
          <a:blip r:embed="rId2"/>
          <a:stretch>
            <a:fillRect/>
          </a:stretch>
        </p:blipFill>
        <p:spPr>
          <a:xfrm>
            <a:off x="2737623" y="4627526"/>
            <a:ext cx="2599922" cy="1731637"/>
          </a:xfrm>
          <a:prstGeom prst="rect">
            <a:avLst/>
          </a:prstGeom>
        </p:spPr>
      </p:pic>
      <p:pic>
        <p:nvPicPr>
          <p:cNvPr id="11" name="Picture 10">
            <a:extLst>
              <a:ext uri="{FF2B5EF4-FFF2-40B4-BE49-F238E27FC236}">
                <a16:creationId xmlns:a16="http://schemas.microsoft.com/office/drawing/2014/main" id="{78C76AA3-589B-68C6-D0CD-989C894A72DE}"/>
              </a:ext>
            </a:extLst>
          </p:cNvPr>
          <p:cNvPicPr>
            <a:picLocks noChangeAspect="1"/>
          </p:cNvPicPr>
          <p:nvPr/>
        </p:nvPicPr>
        <p:blipFill>
          <a:blip r:embed="rId3"/>
          <a:stretch>
            <a:fillRect/>
          </a:stretch>
        </p:blipFill>
        <p:spPr>
          <a:xfrm>
            <a:off x="2551803" y="2516876"/>
            <a:ext cx="3009025" cy="1954433"/>
          </a:xfrm>
          <a:prstGeom prst="rect">
            <a:avLst/>
          </a:prstGeom>
        </p:spPr>
      </p:pic>
      <p:pic>
        <p:nvPicPr>
          <p:cNvPr id="13" name="Picture 12">
            <a:extLst>
              <a:ext uri="{FF2B5EF4-FFF2-40B4-BE49-F238E27FC236}">
                <a16:creationId xmlns:a16="http://schemas.microsoft.com/office/drawing/2014/main" id="{686A0493-6163-5C0F-DB10-528E8B3D5DB9}"/>
              </a:ext>
            </a:extLst>
          </p:cNvPr>
          <p:cNvPicPr>
            <a:picLocks noChangeAspect="1"/>
          </p:cNvPicPr>
          <p:nvPr/>
        </p:nvPicPr>
        <p:blipFill>
          <a:blip r:embed="rId4"/>
          <a:stretch>
            <a:fillRect/>
          </a:stretch>
        </p:blipFill>
        <p:spPr>
          <a:xfrm>
            <a:off x="225709" y="2422702"/>
            <a:ext cx="2155984" cy="3505873"/>
          </a:xfrm>
          <a:prstGeom prst="rect">
            <a:avLst/>
          </a:prstGeom>
        </p:spPr>
      </p:pic>
      <p:pic>
        <p:nvPicPr>
          <p:cNvPr id="15" name="Picture 14">
            <a:extLst>
              <a:ext uri="{FF2B5EF4-FFF2-40B4-BE49-F238E27FC236}">
                <a16:creationId xmlns:a16="http://schemas.microsoft.com/office/drawing/2014/main" id="{976E48BA-A652-09E8-1300-B019FDFD0D18}"/>
              </a:ext>
            </a:extLst>
          </p:cNvPr>
          <p:cNvPicPr>
            <a:picLocks noChangeAspect="1"/>
          </p:cNvPicPr>
          <p:nvPr/>
        </p:nvPicPr>
        <p:blipFill>
          <a:blip r:embed="rId5"/>
          <a:stretch>
            <a:fillRect/>
          </a:stretch>
        </p:blipFill>
        <p:spPr>
          <a:xfrm>
            <a:off x="5730939" y="2184508"/>
            <a:ext cx="3189778" cy="2133851"/>
          </a:xfrm>
          <a:prstGeom prst="rect">
            <a:avLst/>
          </a:prstGeom>
        </p:spPr>
      </p:pic>
      <p:pic>
        <p:nvPicPr>
          <p:cNvPr id="17" name="Picture 16">
            <a:extLst>
              <a:ext uri="{FF2B5EF4-FFF2-40B4-BE49-F238E27FC236}">
                <a16:creationId xmlns:a16="http://schemas.microsoft.com/office/drawing/2014/main" id="{441D8FBA-C44F-BCF5-79A7-1E139BEE79D5}"/>
              </a:ext>
            </a:extLst>
          </p:cNvPr>
          <p:cNvPicPr>
            <a:picLocks noChangeAspect="1"/>
          </p:cNvPicPr>
          <p:nvPr/>
        </p:nvPicPr>
        <p:blipFill>
          <a:blip r:embed="rId6"/>
          <a:stretch>
            <a:fillRect/>
          </a:stretch>
        </p:blipFill>
        <p:spPr>
          <a:xfrm>
            <a:off x="5730938" y="4404730"/>
            <a:ext cx="2959570" cy="1954433"/>
          </a:xfrm>
          <a:prstGeom prst="rect">
            <a:avLst/>
          </a:prstGeom>
        </p:spPr>
      </p:pic>
      <p:pic>
        <p:nvPicPr>
          <p:cNvPr id="19" name="Picture 18">
            <a:extLst>
              <a:ext uri="{FF2B5EF4-FFF2-40B4-BE49-F238E27FC236}">
                <a16:creationId xmlns:a16="http://schemas.microsoft.com/office/drawing/2014/main" id="{49465403-AA62-61C2-346C-87E421B5FFA9}"/>
              </a:ext>
            </a:extLst>
          </p:cNvPr>
          <p:cNvPicPr>
            <a:picLocks noChangeAspect="1"/>
          </p:cNvPicPr>
          <p:nvPr/>
        </p:nvPicPr>
        <p:blipFill>
          <a:blip r:embed="rId7"/>
          <a:stretch>
            <a:fillRect/>
          </a:stretch>
        </p:blipFill>
        <p:spPr>
          <a:xfrm>
            <a:off x="9348598" y="2184508"/>
            <a:ext cx="2110920" cy="3209681"/>
          </a:xfrm>
          <a:prstGeom prst="rect">
            <a:avLst/>
          </a:prstGeom>
        </p:spPr>
      </p:pic>
    </p:spTree>
    <p:extLst>
      <p:ext uri="{BB962C8B-B14F-4D97-AF65-F5344CB8AC3E}">
        <p14:creationId xmlns:p14="http://schemas.microsoft.com/office/powerpoint/2010/main" val="1552380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4816A-6F80-A62C-C401-6D62E6085EF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790714A-5E1A-1CA5-BCC9-1FEB0A3DFBE4}"/>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AF1436A1-5476-6260-8F99-74F3769B46B8}"/>
              </a:ext>
            </a:extLst>
          </p:cNvPr>
          <p:cNvSpPr>
            <a:spLocks noGrp="1"/>
          </p:cNvSpPr>
          <p:nvPr>
            <p:ph idx="1"/>
          </p:nvPr>
        </p:nvSpPr>
        <p:spPr>
          <a:xfrm>
            <a:off x="283546" y="929615"/>
            <a:ext cx="11343502" cy="4586698"/>
          </a:xfrm>
        </p:spPr>
        <p:txBody>
          <a:bodyPr vert="horz" lIns="91440" tIns="45720" rIns="91440" bIns="45720" rtlCol="0" anchor="t">
            <a:noAutofit/>
          </a:bodyPr>
          <a:lstStyle/>
          <a:p>
            <a:pPr marL="0" indent="0">
              <a:lnSpc>
                <a:spcPct val="110000"/>
              </a:lnSpc>
              <a:buNone/>
            </a:pPr>
            <a:r>
              <a:rPr lang="en-GB" sz="2600">
                <a:solidFill>
                  <a:srgbClr val="002060"/>
                </a:solidFill>
                <a:latin typeface="Sassoon Primary Rg"/>
              </a:rPr>
              <a:t>Trees have a positive impact on our mental and physical health. </a:t>
            </a:r>
            <a:endParaRPr lang="en-GB" sz="2600">
              <a:solidFill>
                <a:srgbClr val="000000"/>
              </a:solidFill>
            </a:endParaRPr>
          </a:p>
          <a:p>
            <a:pPr marL="0" indent="0">
              <a:lnSpc>
                <a:spcPct val="110000"/>
              </a:lnSpc>
              <a:buNone/>
            </a:pPr>
            <a:r>
              <a:rPr lang="en-GB" sz="2600">
                <a:solidFill>
                  <a:srgbClr val="002060"/>
                </a:solidFill>
                <a:latin typeface="Sassoon Primary Rg"/>
              </a:rPr>
              <a:t>Many studies have shown that spending time in nature can boost your mental and physical wellbeing. Research has shown that spending time around trees can: </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Reduce stress and anxiety levels</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Improve mood and happiness</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Enhance creativity and memory function</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Improve sleep </a:t>
            </a:r>
            <a:endParaRPr lang="en-GB" sz="2600"/>
          </a:p>
          <a:p>
            <a:pPr marL="0" indent="0">
              <a:lnSpc>
                <a:spcPct val="110000"/>
              </a:lnSpc>
              <a:spcBef>
                <a:spcPts val="500"/>
              </a:spcBef>
              <a:buNone/>
            </a:pPr>
            <a:r>
              <a:rPr lang="en-GB" sz="2600">
                <a:solidFill>
                  <a:srgbClr val="002060"/>
                </a:solidFill>
                <a:latin typeface="Sassoon Primary Rg"/>
                <a:cs typeface="Arial"/>
              </a:rPr>
              <a:t>•Create b</a:t>
            </a:r>
            <a:r>
              <a:rPr lang="en-GB" sz="2600">
                <a:solidFill>
                  <a:srgbClr val="002060"/>
                </a:solidFill>
                <a:latin typeface="Sassoon Primary Rg"/>
              </a:rPr>
              <a:t>etter cardiovascular (heart) health</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Increase empathy and cooperation</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Reduce risk of psychiatric disorders and feelings of isolation</a:t>
            </a:r>
            <a:endParaRPr lang="en-GB" sz="2600"/>
          </a:p>
          <a:p>
            <a:pPr marL="0" indent="0">
              <a:lnSpc>
                <a:spcPct val="110000"/>
              </a:lnSpc>
              <a:spcBef>
                <a:spcPts val="500"/>
              </a:spcBef>
              <a:buNone/>
            </a:pPr>
            <a:r>
              <a:rPr lang="en-GB" sz="2600">
                <a:solidFill>
                  <a:srgbClr val="002060"/>
                </a:solidFill>
                <a:latin typeface="Sassoon Primary Rg"/>
                <a:cs typeface="Arial"/>
              </a:rPr>
              <a:t>•</a:t>
            </a:r>
            <a:r>
              <a:rPr lang="en-GB" sz="2600">
                <a:solidFill>
                  <a:srgbClr val="002060"/>
                </a:solidFill>
                <a:latin typeface="Sassoon Primary Rg"/>
              </a:rPr>
              <a:t>Reduce risk of chronic disease</a:t>
            </a:r>
            <a:endParaRPr lang="en-GB" sz="2600"/>
          </a:p>
          <a:p>
            <a:pPr marL="0" indent="0">
              <a:buNone/>
            </a:pPr>
            <a:endParaRPr lang="en-GB" sz="2600">
              <a:solidFill>
                <a:srgbClr val="002060"/>
              </a:solidFill>
              <a:latin typeface="Sassoon Primary Rg"/>
            </a:endParaRPr>
          </a:p>
        </p:txBody>
      </p:sp>
      <p:pic>
        <p:nvPicPr>
          <p:cNvPr id="2" name="Picture 1" descr="A cartoon of a brain&#10;&#10;AI-generated content may be incorrect.">
            <a:extLst>
              <a:ext uri="{FF2B5EF4-FFF2-40B4-BE49-F238E27FC236}">
                <a16:creationId xmlns:a16="http://schemas.microsoft.com/office/drawing/2014/main" id="{E369D2FC-4EA2-04CB-D96D-58AD025E9BB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6188260" y="2362202"/>
            <a:ext cx="2410102" cy="1723197"/>
          </a:xfrm>
          <a:prstGeom prst="rect">
            <a:avLst/>
          </a:prstGeom>
        </p:spPr>
      </p:pic>
      <p:pic>
        <p:nvPicPr>
          <p:cNvPr id="5" name="Picture 4" descr="A cartoon of a heart with arms and legs&#10;&#10;AI-generated content may be incorrect.">
            <a:extLst>
              <a:ext uri="{FF2B5EF4-FFF2-40B4-BE49-F238E27FC236}">
                <a16:creationId xmlns:a16="http://schemas.microsoft.com/office/drawing/2014/main" id="{D4A5F4C7-03B7-C207-2213-A5D48B1C2E7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755793" y="3428742"/>
            <a:ext cx="2218039" cy="1926110"/>
          </a:xfrm>
          <a:prstGeom prst="rect">
            <a:avLst/>
          </a:prstGeom>
        </p:spPr>
      </p:pic>
    </p:spTree>
    <p:extLst>
      <p:ext uri="{BB962C8B-B14F-4D97-AF65-F5344CB8AC3E}">
        <p14:creationId xmlns:p14="http://schemas.microsoft.com/office/powerpoint/2010/main" val="3163687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6F832-8758-E805-EAEA-844C0E17B29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728CD2A-DCE2-A1C1-0942-0CF332944424}"/>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7FBE8C0F-5FC6-0DB8-53CA-951E0A3D22D7}"/>
              </a:ext>
            </a:extLst>
          </p:cNvPr>
          <p:cNvSpPr>
            <a:spLocks noGrp="1"/>
          </p:cNvSpPr>
          <p:nvPr>
            <p:ph idx="1"/>
          </p:nvPr>
        </p:nvSpPr>
        <p:spPr>
          <a:xfrm>
            <a:off x="283546" y="929615"/>
            <a:ext cx="11343502" cy="4586698"/>
          </a:xfrm>
        </p:spPr>
        <p:txBody>
          <a:bodyPr vert="horz" lIns="91440" tIns="45720" rIns="91440" bIns="45720" rtlCol="0" anchor="t">
            <a:noAutofit/>
          </a:bodyPr>
          <a:lstStyle/>
          <a:p>
            <a:pPr marL="0" indent="0">
              <a:lnSpc>
                <a:spcPct val="110000"/>
              </a:lnSpc>
              <a:buNone/>
            </a:pPr>
            <a:r>
              <a:rPr lang="en-GB" sz="2600">
                <a:solidFill>
                  <a:srgbClr val="002060"/>
                </a:solidFill>
                <a:latin typeface="Sassoon Primary Rg"/>
              </a:rPr>
              <a:t>Many groups of people around the world still rely on trees and forests for all aspects of their lives. Indigenous tribes live in rainforests in countries such as Brazil and Papua New Guinea and have survived in rainforests for thousands of years. Each tribe has a unique culture and way of life which is deeply reliant on the rainforest environment. </a:t>
            </a:r>
            <a:endParaRPr lang="en-GB" sz="2600">
              <a:solidFill>
                <a:srgbClr val="002060"/>
              </a:solidFill>
            </a:endParaRPr>
          </a:p>
          <a:p>
            <a:pPr marL="0" indent="0">
              <a:buNone/>
            </a:pPr>
            <a:endParaRPr lang="en-GB" sz="2600">
              <a:solidFill>
                <a:srgbClr val="002060"/>
              </a:solidFill>
              <a:latin typeface="Sassoon Primary Rg"/>
            </a:endParaRPr>
          </a:p>
        </p:txBody>
      </p:sp>
      <p:pic>
        <p:nvPicPr>
          <p:cNvPr id="2" name="Picture 1" descr="A person rowing a canoe on a river&#10;&#10;AI-generated content may be incorrect.">
            <a:extLst>
              <a:ext uri="{FF2B5EF4-FFF2-40B4-BE49-F238E27FC236}">
                <a16:creationId xmlns:a16="http://schemas.microsoft.com/office/drawing/2014/main" id="{F8B00590-9FF2-8E69-F52C-DA4F58F1E592}"/>
              </a:ext>
            </a:extLst>
          </p:cNvPr>
          <p:cNvPicPr>
            <a:picLocks noChangeAspect="1"/>
          </p:cNvPicPr>
          <p:nvPr/>
        </p:nvPicPr>
        <p:blipFill>
          <a:blip r:embed="rId2"/>
          <a:stretch>
            <a:fillRect/>
          </a:stretch>
        </p:blipFill>
        <p:spPr>
          <a:xfrm>
            <a:off x="405842" y="3023415"/>
            <a:ext cx="4398748" cy="2901521"/>
          </a:xfrm>
          <a:prstGeom prst="rect">
            <a:avLst/>
          </a:prstGeom>
        </p:spPr>
      </p:pic>
      <p:pic>
        <p:nvPicPr>
          <p:cNvPr id="5" name="Picture 4">
            <a:extLst>
              <a:ext uri="{FF2B5EF4-FFF2-40B4-BE49-F238E27FC236}">
                <a16:creationId xmlns:a16="http://schemas.microsoft.com/office/drawing/2014/main" id="{7C036E85-978E-2086-1BBA-EB001BE39B7B}"/>
              </a:ext>
            </a:extLst>
          </p:cNvPr>
          <p:cNvPicPr>
            <a:picLocks noChangeAspect="1"/>
          </p:cNvPicPr>
          <p:nvPr/>
        </p:nvPicPr>
        <p:blipFill>
          <a:blip r:embed="rId3"/>
          <a:stretch>
            <a:fillRect/>
          </a:stretch>
        </p:blipFill>
        <p:spPr>
          <a:xfrm>
            <a:off x="4957505" y="3022642"/>
            <a:ext cx="4696854" cy="2913363"/>
          </a:xfrm>
          <a:prstGeom prst="rect">
            <a:avLst/>
          </a:prstGeom>
        </p:spPr>
      </p:pic>
    </p:spTree>
    <p:extLst>
      <p:ext uri="{BB962C8B-B14F-4D97-AF65-F5344CB8AC3E}">
        <p14:creationId xmlns:p14="http://schemas.microsoft.com/office/powerpoint/2010/main" val="2139160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61170-5560-EBB6-AE62-F2251A9FBE7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7415581-CC2C-7897-C684-7B432ECAEB0C}"/>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1CAF689B-19EB-4E2C-FE9A-1BB98B0EDA29}"/>
              </a:ext>
            </a:extLst>
          </p:cNvPr>
          <p:cNvSpPr>
            <a:spLocks noGrp="1"/>
          </p:cNvSpPr>
          <p:nvPr>
            <p:ph idx="1"/>
          </p:nvPr>
        </p:nvSpPr>
        <p:spPr>
          <a:xfrm>
            <a:off x="283546" y="689494"/>
            <a:ext cx="11343502" cy="4586698"/>
          </a:xfrm>
        </p:spPr>
        <p:txBody>
          <a:bodyPr vert="horz" lIns="91440" tIns="45720" rIns="91440" bIns="45720" rtlCol="0" anchor="t">
            <a:normAutofit/>
          </a:bodyPr>
          <a:lstStyle/>
          <a:p>
            <a:pPr marL="0" indent="0">
              <a:buNone/>
            </a:pPr>
            <a:r>
              <a:rPr lang="en-GB" b="1">
                <a:solidFill>
                  <a:srgbClr val="002060"/>
                </a:solidFill>
                <a:latin typeface="Sassoon Primary Rg"/>
              </a:rPr>
              <a:t>Habitats </a:t>
            </a:r>
            <a:endParaRPr lang="en-GB" b="1">
              <a:solidFill>
                <a:srgbClr val="002060"/>
              </a:solidFill>
            </a:endParaRPr>
          </a:p>
          <a:p>
            <a:pPr marL="0" indent="0">
              <a:buNone/>
            </a:pPr>
            <a:r>
              <a:rPr lang="en-GB">
                <a:solidFill>
                  <a:srgbClr val="002060"/>
                </a:solidFill>
                <a:latin typeface="Sassoon Primary Rg"/>
              </a:rPr>
              <a:t>80% of terrestrial plants and animals live in trees. Many species of animal have adapted to live in a specific biome or even on one specific species of tree. Species may rely on trees for food or to lay eggs on. For some animals they provide safety from predators, for some predators they provide places to hide while hunting.</a:t>
            </a:r>
            <a:endParaRPr lang="en-GB">
              <a:solidFill>
                <a:srgbClr val="002060"/>
              </a:solidFill>
            </a:endParaRPr>
          </a:p>
          <a:p>
            <a:pPr marL="457200" indent="-457200"/>
            <a:endParaRPr lang="en-GB">
              <a:solidFill>
                <a:srgbClr val="002060"/>
              </a:solidFill>
            </a:endParaRPr>
          </a:p>
          <a:p>
            <a:pPr marL="0" indent="0">
              <a:buNone/>
            </a:pPr>
            <a:endParaRPr lang="en-GB">
              <a:solidFill>
                <a:srgbClr val="002060"/>
              </a:solidFill>
            </a:endParaRPr>
          </a:p>
        </p:txBody>
      </p:sp>
      <p:pic>
        <p:nvPicPr>
          <p:cNvPr id="2" name="Picture 1" descr="A monkey and baby monkey from a tree&#10;&#10;AI-generated content may be incorrect.">
            <a:extLst>
              <a:ext uri="{FF2B5EF4-FFF2-40B4-BE49-F238E27FC236}">
                <a16:creationId xmlns:a16="http://schemas.microsoft.com/office/drawing/2014/main" id="{58D02CCE-1F91-D4A2-B0B7-8E9A36FF5BFB}"/>
              </a:ext>
            </a:extLst>
          </p:cNvPr>
          <p:cNvPicPr>
            <a:picLocks noChangeAspect="1"/>
          </p:cNvPicPr>
          <p:nvPr/>
        </p:nvPicPr>
        <p:blipFill>
          <a:blip r:embed="rId2"/>
          <a:stretch>
            <a:fillRect/>
          </a:stretch>
        </p:blipFill>
        <p:spPr>
          <a:xfrm>
            <a:off x="6069152" y="3488842"/>
            <a:ext cx="2671003" cy="2232578"/>
          </a:xfrm>
          <a:prstGeom prst="rect">
            <a:avLst/>
          </a:prstGeom>
        </p:spPr>
      </p:pic>
      <p:pic>
        <p:nvPicPr>
          <p:cNvPr id="5" name="Picture 4" descr="A close up of a butterfly on a leaf&#10;&#10;AI-generated content may be incorrect.">
            <a:extLst>
              <a:ext uri="{FF2B5EF4-FFF2-40B4-BE49-F238E27FC236}">
                <a16:creationId xmlns:a16="http://schemas.microsoft.com/office/drawing/2014/main" id="{8F66E53F-B0B9-FCDE-0788-448E9F77581E}"/>
              </a:ext>
            </a:extLst>
          </p:cNvPr>
          <p:cNvPicPr>
            <a:picLocks noChangeAspect="1"/>
          </p:cNvPicPr>
          <p:nvPr/>
        </p:nvPicPr>
        <p:blipFill>
          <a:blip r:embed="rId3"/>
          <a:srcRect l="16743" t="11652" r="152" b="228"/>
          <a:stretch>
            <a:fillRect/>
          </a:stretch>
        </p:blipFill>
        <p:spPr>
          <a:xfrm>
            <a:off x="2825129" y="3433349"/>
            <a:ext cx="3064244" cy="2234480"/>
          </a:xfrm>
          <a:prstGeom prst="rect">
            <a:avLst/>
          </a:prstGeom>
        </p:spPr>
      </p:pic>
      <p:pic>
        <p:nvPicPr>
          <p:cNvPr id="6" name="Picture 5" descr="A squirrel standing next to a pile of nuts&#10;&#10;AI-generated content may be incorrect.">
            <a:extLst>
              <a:ext uri="{FF2B5EF4-FFF2-40B4-BE49-F238E27FC236}">
                <a16:creationId xmlns:a16="http://schemas.microsoft.com/office/drawing/2014/main" id="{DD91F92A-EBD0-9271-F183-5641815676F5}"/>
              </a:ext>
            </a:extLst>
          </p:cNvPr>
          <p:cNvPicPr>
            <a:picLocks noChangeAspect="1"/>
          </p:cNvPicPr>
          <p:nvPr/>
        </p:nvPicPr>
        <p:blipFill>
          <a:blip r:embed="rId4"/>
          <a:srcRect l="6992" r="19553" b="-847"/>
          <a:stretch>
            <a:fillRect/>
          </a:stretch>
        </p:blipFill>
        <p:spPr>
          <a:xfrm>
            <a:off x="185719" y="3483733"/>
            <a:ext cx="2446659" cy="2220710"/>
          </a:xfrm>
          <a:prstGeom prst="rect">
            <a:avLst/>
          </a:prstGeom>
        </p:spPr>
      </p:pic>
      <p:pic>
        <p:nvPicPr>
          <p:cNvPr id="3" name="Picture 2" descr="A leopard hiding in the bushes&#10;&#10;AI-generated content may be incorrect.">
            <a:extLst>
              <a:ext uri="{FF2B5EF4-FFF2-40B4-BE49-F238E27FC236}">
                <a16:creationId xmlns:a16="http://schemas.microsoft.com/office/drawing/2014/main" id="{6876D3B0-477C-847A-F375-C8FBC0C8F06B}"/>
              </a:ext>
            </a:extLst>
          </p:cNvPr>
          <p:cNvPicPr>
            <a:picLocks noChangeAspect="1"/>
          </p:cNvPicPr>
          <p:nvPr/>
        </p:nvPicPr>
        <p:blipFill>
          <a:blip r:embed="rId5"/>
          <a:stretch>
            <a:fillRect/>
          </a:stretch>
        </p:blipFill>
        <p:spPr>
          <a:xfrm>
            <a:off x="8918022" y="3485736"/>
            <a:ext cx="3102391" cy="2238789"/>
          </a:xfrm>
          <a:prstGeom prst="rect">
            <a:avLst/>
          </a:prstGeom>
        </p:spPr>
      </p:pic>
    </p:spTree>
    <p:extLst>
      <p:ext uri="{BB962C8B-B14F-4D97-AF65-F5344CB8AC3E}">
        <p14:creationId xmlns:p14="http://schemas.microsoft.com/office/powerpoint/2010/main" val="4126466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1812E-78A1-6329-0760-483D4276473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0B0CB3A-114D-4F9A-2D28-CECFDEA735F1}"/>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7902C2A0-A807-B3CA-5576-E91693F1D32A}"/>
              </a:ext>
            </a:extLst>
          </p:cNvPr>
          <p:cNvSpPr>
            <a:spLocks noGrp="1"/>
          </p:cNvSpPr>
          <p:nvPr>
            <p:ph idx="1"/>
          </p:nvPr>
        </p:nvSpPr>
        <p:spPr>
          <a:xfrm>
            <a:off x="283546" y="1042885"/>
            <a:ext cx="11343502" cy="4586698"/>
          </a:xfrm>
        </p:spPr>
        <p:txBody>
          <a:bodyPr vert="horz" lIns="91440" tIns="45720" rIns="91440" bIns="45720" rtlCol="0" anchor="t">
            <a:normAutofit/>
          </a:bodyPr>
          <a:lstStyle/>
          <a:p>
            <a:pPr marL="0" indent="0">
              <a:buNone/>
            </a:pPr>
            <a:r>
              <a:rPr lang="en-GB" b="1">
                <a:solidFill>
                  <a:srgbClr val="002060"/>
                </a:solidFill>
                <a:latin typeface="Sassoon Primary Rg"/>
              </a:rPr>
              <a:t>Flooding</a:t>
            </a:r>
            <a:endParaRPr lang="en-GB" b="1">
              <a:solidFill>
                <a:srgbClr val="002060"/>
              </a:solidFill>
            </a:endParaRPr>
          </a:p>
          <a:p>
            <a:pPr marL="0" indent="0">
              <a:buNone/>
            </a:pPr>
            <a:r>
              <a:rPr lang="en-GB">
                <a:solidFill>
                  <a:srgbClr val="002060"/>
                </a:solidFill>
                <a:latin typeface="Sassoon Primary Rg"/>
              </a:rPr>
              <a:t>To photosynthesise and grow, trees must absorb water from the ground using their roots. Trees can reduce flooding as their roots absorb water in the soil, instead of allowing it to flow quickly into a river during heavy rain. </a:t>
            </a:r>
            <a:endParaRPr lang="en-GB">
              <a:solidFill>
                <a:srgbClr val="002060"/>
              </a:solidFill>
            </a:endParaRPr>
          </a:p>
          <a:p>
            <a:pPr marL="457200" indent="-457200"/>
            <a:endParaRPr lang="en-GB">
              <a:solidFill>
                <a:srgbClr val="002060"/>
              </a:solidFill>
            </a:endParaRPr>
          </a:p>
          <a:p>
            <a:pPr marL="0" indent="0">
              <a:buNone/>
            </a:pPr>
            <a:endParaRPr lang="en-GB">
              <a:solidFill>
                <a:srgbClr val="002060"/>
              </a:solidFill>
            </a:endParaRPr>
          </a:p>
        </p:txBody>
      </p:sp>
      <p:pic>
        <p:nvPicPr>
          <p:cNvPr id="3" name="Picture 2">
            <a:extLst>
              <a:ext uri="{FF2B5EF4-FFF2-40B4-BE49-F238E27FC236}">
                <a16:creationId xmlns:a16="http://schemas.microsoft.com/office/drawing/2014/main" id="{424A0FCB-EFD1-3A89-D779-13B4BE22497F}"/>
              </a:ext>
            </a:extLst>
          </p:cNvPr>
          <p:cNvPicPr>
            <a:picLocks noChangeAspect="1"/>
          </p:cNvPicPr>
          <p:nvPr/>
        </p:nvPicPr>
        <p:blipFill>
          <a:blip r:embed="rId2"/>
          <a:stretch>
            <a:fillRect/>
          </a:stretch>
        </p:blipFill>
        <p:spPr>
          <a:xfrm>
            <a:off x="3625413" y="3153034"/>
            <a:ext cx="4564858" cy="3037335"/>
          </a:xfrm>
          <a:prstGeom prst="rect">
            <a:avLst/>
          </a:prstGeom>
        </p:spPr>
      </p:pic>
    </p:spTree>
    <p:extLst>
      <p:ext uri="{BB962C8B-B14F-4D97-AF65-F5344CB8AC3E}">
        <p14:creationId xmlns:p14="http://schemas.microsoft.com/office/powerpoint/2010/main" val="3845207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1763D-3208-4DEC-D0DB-3CE26CF212D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3CA8857-DC52-0427-5310-A3C6FC7C8D8D}"/>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7095F6D8-31A1-2CCE-1023-5DAC4A0054A2}"/>
              </a:ext>
            </a:extLst>
          </p:cNvPr>
          <p:cNvSpPr>
            <a:spLocks noGrp="1"/>
          </p:cNvSpPr>
          <p:nvPr>
            <p:ph idx="1"/>
          </p:nvPr>
        </p:nvSpPr>
        <p:spPr>
          <a:xfrm>
            <a:off x="283546" y="1042885"/>
            <a:ext cx="11343502" cy="4586698"/>
          </a:xfrm>
        </p:spPr>
        <p:txBody>
          <a:bodyPr vert="horz" lIns="91440" tIns="45720" rIns="91440" bIns="45720" rtlCol="0" anchor="t">
            <a:normAutofit/>
          </a:bodyPr>
          <a:lstStyle/>
          <a:p>
            <a:pPr marL="0" indent="0">
              <a:buNone/>
            </a:pPr>
            <a:r>
              <a:rPr lang="en-GB" b="1">
                <a:solidFill>
                  <a:srgbClr val="002060"/>
                </a:solidFill>
                <a:latin typeface="Sassoon Primary Rg"/>
              </a:rPr>
              <a:t>Temperature Control</a:t>
            </a:r>
            <a:endParaRPr lang="en-GB" b="1">
              <a:solidFill>
                <a:srgbClr val="002060"/>
              </a:solidFill>
            </a:endParaRPr>
          </a:p>
          <a:p>
            <a:pPr marL="0" indent="0">
              <a:buNone/>
            </a:pPr>
            <a:r>
              <a:rPr lang="en-GB">
                <a:solidFill>
                  <a:srgbClr val="002060"/>
                </a:solidFill>
                <a:latin typeface="Sassoon Primary Rg"/>
              </a:rPr>
              <a:t>Trees provide areas of shade which keeps the area beneath them cooler by up to 11°C. Trees also affect humidity and wind, creating microclimates in the areas in which they grow. </a:t>
            </a:r>
            <a:endParaRPr lang="en-GB" sz="1400">
              <a:solidFill>
                <a:srgbClr val="444444"/>
              </a:solidFill>
            </a:endParaRPr>
          </a:p>
          <a:p>
            <a:pPr marL="457200" indent="-457200"/>
            <a:endParaRPr lang="en-GB">
              <a:solidFill>
                <a:srgbClr val="002060"/>
              </a:solidFill>
            </a:endParaRPr>
          </a:p>
          <a:p>
            <a:pPr marL="0" indent="0">
              <a:buNone/>
            </a:pPr>
            <a:endParaRPr lang="en-GB">
              <a:solidFill>
                <a:srgbClr val="002060"/>
              </a:solidFill>
            </a:endParaRPr>
          </a:p>
        </p:txBody>
      </p:sp>
      <p:pic>
        <p:nvPicPr>
          <p:cNvPr id="2" name="Picture 1" descr="A park with benches and trees&#10;&#10;AI-generated content may be incorrect.">
            <a:extLst>
              <a:ext uri="{FF2B5EF4-FFF2-40B4-BE49-F238E27FC236}">
                <a16:creationId xmlns:a16="http://schemas.microsoft.com/office/drawing/2014/main" id="{3DB29848-AB42-9C2F-D685-DD2B0F083001}"/>
              </a:ext>
            </a:extLst>
          </p:cNvPr>
          <p:cNvPicPr>
            <a:picLocks noChangeAspect="1"/>
          </p:cNvPicPr>
          <p:nvPr/>
        </p:nvPicPr>
        <p:blipFill>
          <a:blip r:embed="rId2"/>
          <a:stretch>
            <a:fillRect/>
          </a:stretch>
        </p:blipFill>
        <p:spPr>
          <a:xfrm>
            <a:off x="3249612" y="3157538"/>
            <a:ext cx="4577384" cy="3027708"/>
          </a:xfrm>
          <a:prstGeom prst="rect">
            <a:avLst/>
          </a:prstGeom>
        </p:spPr>
      </p:pic>
    </p:spTree>
    <p:extLst>
      <p:ext uri="{BB962C8B-B14F-4D97-AF65-F5344CB8AC3E}">
        <p14:creationId xmlns:p14="http://schemas.microsoft.com/office/powerpoint/2010/main" val="2628571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12843-9478-73B0-2AE0-962C58AC905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99A7485-F47E-B44E-148C-9BC4E63C3856}"/>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B8F70FA8-CCB8-A980-FC2F-6E2842D7686F}"/>
              </a:ext>
            </a:extLst>
          </p:cNvPr>
          <p:cNvSpPr>
            <a:spLocks noGrp="1"/>
          </p:cNvSpPr>
          <p:nvPr>
            <p:ph idx="1"/>
          </p:nvPr>
        </p:nvSpPr>
        <p:spPr>
          <a:xfrm>
            <a:off x="283546" y="1042885"/>
            <a:ext cx="11343502" cy="4586698"/>
          </a:xfrm>
        </p:spPr>
        <p:txBody>
          <a:bodyPr vert="horz" lIns="91440" tIns="45720" rIns="91440" bIns="45720" rtlCol="0" anchor="t">
            <a:normAutofit/>
          </a:bodyPr>
          <a:lstStyle/>
          <a:p>
            <a:pPr marL="0" indent="0">
              <a:buNone/>
            </a:pPr>
            <a:r>
              <a:rPr lang="en-GB" b="1">
                <a:solidFill>
                  <a:srgbClr val="002060"/>
                </a:solidFill>
                <a:latin typeface="Sassoon Primary Rg"/>
              </a:rPr>
              <a:t>Pollution</a:t>
            </a:r>
            <a:endParaRPr lang="en-GB" b="1">
              <a:solidFill>
                <a:srgbClr val="002060"/>
              </a:solidFill>
            </a:endParaRPr>
          </a:p>
          <a:p>
            <a:pPr marL="0" indent="0">
              <a:buNone/>
            </a:pPr>
            <a:r>
              <a:rPr lang="en-GB">
                <a:solidFill>
                  <a:srgbClr val="002060"/>
                </a:solidFill>
                <a:latin typeface="Sassoon Primary Rg"/>
              </a:rPr>
              <a:t>Trees absorb many types of pollutants from our air, including CO</a:t>
            </a:r>
            <a:r>
              <a:rPr lang="en-GB" sz="1800" b="1">
                <a:solidFill>
                  <a:srgbClr val="002060"/>
                </a:solidFill>
                <a:latin typeface="Sassoon Primary Rg"/>
              </a:rPr>
              <a:t>2</a:t>
            </a:r>
            <a:r>
              <a:rPr lang="en-GB">
                <a:solidFill>
                  <a:srgbClr val="002060"/>
                </a:solidFill>
                <a:latin typeface="Sassoon Primary Rg"/>
              </a:rPr>
              <a:t>, NO</a:t>
            </a:r>
            <a:r>
              <a:rPr lang="en-GB" sz="1800" b="1">
                <a:solidFill>
                  <a:srgbClr val="002060"/>
                </a:solidFill>
                <a:latin typeface="Sassoon Primary Rg"/>
              </a:rPr>
              <a:t>2</a:t>
            </a:r>
            <a:r>
              <a:rPr lang="en-GB">
                <a:solidFill>
                  <a:srgbClr val="002060"/>
                </a:solidFill>
                <a:latin typeface="Sassoon Primary Rg"/>
              </a:rPr>
              <a:t> and particles of other chemicals. This cleans our air and creates a healthier environment for us to live in by reducing risks of respiratory diseases. Trees also reduce noise pollution by absorbing and scattering sound. </a:t>
            </a:r>
            <a:endParaRPr lang="en-GB" err="1">
              <a:solidFill>
                <a:srgbClr val="002060"/>
              </a:solidFill>
            </a:endParaRPr>
          </a:p>
          <a:p>
            <a:pPr marL="457200" indent="-457200"/>
            <a:endParaRPr lang="en-GB">
              <a:solidFill>
                <a:srgbClr val="002060"/>
              </a:solidFill>
            </a:endParaRPr>
          </a:p>
          <a:p>
            <a:pPr marL="0" indent="0">
              <a:buNone/>
            </a:pPr>
            <a:endParaRPr lang="en-GB">
              <a:solidFill>
                <a:srgbClr val="002060"/>
              </a:solidFill>
            </a:endParaRPr>
          </a:p>
        </p:txBody>
      </p:sp>
      <p:pic>
        <p:nvPicPr>
          <p:cNvPr id="2" name="Picture 1" descr="A close-up of a tree branch&#10;&#10;AI-generated content may be incorrect.">
            <a:extLst>
              <a:ext uri="{FF2B5EF4-FFF2-40B4-BE49-F238E27FC236}">
                <a16:creationId xmlns:a16="http://schemas.microsoft.com/office/drawing/2014/main" id="{98760119-CFCF-36D4-771D-F9915022E222}"/>
              </a:ext>
            </a:extLst>
          </p:cNvPr>
          <p:cNvPicPr>
            <a:picLocks noChangeAspect="1"/>
          </p:cNvPicPr>
          <p:nvPr/>
        </p:nvPicPr>
        <p:blipFill>
          <a:blip r:embed="rId2"/>
          <a:stretch>
            <a:fillRect/>
          </a:stretch>
        </p:blipFill>
        <p:spPr>
          <a:xfrm>
            <a:off x="3398447" y="3229841"/>
            <a:ext cx="4554607" cy="3033230"/>
          </a:xfrm>
          <a:prstGeom prst="rect">
            <a:avLst/>
          </a:prstGeom>
        </p:spPr>
      </p:pic>
    </p:spTree>
    <p:extLst>
      <p:ext uri="{BB962C8B-B14F-4D97-AF65-F5344CB8AC3E}">
        <p14:creationId xmlns:p14="http://schemas.microsoft.com/office/powerpoint/2010/main" val="23016970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346CB-73A4-0429-7706-EEF9FDF5F22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379A555-AAD4-ED07-A6A1-1CD478E65780}"/>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C1F0DF3E-253B-A677-E1A7-CA037BB74801}"/>
              </a:ext>
            </a:extLst>
          </p:cNvPr>
          <p:cNvSpPr>
            <a:spLocks noGrp="1"/>
          </p:cNvSpPr>
          <p:nvPr>
            <p:ph idx="1"/>
          </p:nvPr>
        </p:nvSpPr>
        <p:spPr>
          <a:xfrm>
            <a:off x="283546" y="1042885"/>
            <a:ext cx="11343502" cy="4586698"/>
          </a:xfrm>
        </p:spPr>
        <p:txBody>
          <a:bodyPr vert="horz" lIns="91440" tIns="45720" rIns="91440" bIns="45720" rtlCol="0" anchor="t">
            <a:normAutofit/>
          </a:bodyPr>
          <a:lstStyle/>
          <a:p>
            <a:pPr marL="0" indent="0">
              <a:buNone/>
            </a:pPr>
            <a:r>
              <a:rPr lang="en-GB" b="1">
                <a:solidFill>
                  <a:srgbClr val="002060"/>
                </a:solidFill>
              </a:rPr>
              <a:t>Photosynthesis</a:t>
            </a:r>
          </a:p>
          <a:p>
            <a:pPr marL="0" indent="0">
              <a:buNone/>
            </a:pPr>
            <a:r>
              <a:rPr lang="en-GB">
                <a:solidFill>
                  <a:srgbClr val="002060"/>
                </a:solidFill>
                <a:latin typeface="Sassoon Primary Rg"/>
              </a:rPr>
              <a:t>Photosynthesis is the process by which plants use light energy to create chemical energy in the form of glucose (sugar).</a:t>
            </a:r>
            <a:endParaRPr lang="en-GB">
              <a:latin typeface="Sassoon Primary Rg"/>
            </a:endParaRPr>
          </a:p>
          <a:p>
            <a:pPr marL="457200" indent="-457200"/>
            <a:endParaRPr lang="en-GB">
              <a:solidFill>
                <a:srgbClr val="002060"/>
              </a:solidFill>
            </a:endParaRPr>
          </a:p>
          <a:p>
            <a:pPr marL="0" indent="0">
              <a:buNone/>
            </a:pPr>
            <a:endParaRPr lang="en-GB">
              <a:solidFill>
                <a:srgbClr val="002060"/>
              </a:solidFill>
            </a:endParaRPr>
          </a:p>
        </p:txBody>
      </p:sp>
      <p:pic>
        <p:nvPicPr>
          <p:cNvPr id="3" name="Picture 2">
            <a:extLst>
              <a:ext uri="{FF2B5EF4-FFF2-40B4-BE49-F238E27FC236}">
                <a16:creationId xmlns:a16="http://schemas.microsoft.com/office/drawing/2014/main" id="{A265E99C-6AB4-8C61-5BB9-3091B3AD0A4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802127" y="1942284"/>
            <a:ext cx="3960691" cy="4595438"/>
          </a:xfrm>
          <a:prstGeom prst="rect">
            <a:avLst/>
          </a:prstGeom>
        </p:spPr>
      </p:pic>
      <p:sp>
        <p:nvSpPr>
          <p:cNvPr id="5" name="Content Placeholder 2">
            <a:extLst>
              <a:ext uri="{FF2B5EF4-FFF2-40B4-BE49-F238E27FC236}">
                <a16:creationId xmlns:a16="http://schemas.microsoft.com/office/drawing/2014/main" id="{2AF3CC0F-9A6D-D704-B2A8-C9594F25F4A2}"/>
              </a:ext>
            </a:extLst>
          </p:cNvPr>
          <p:cNvSpPr txBox="1">
            <a:spLocks/>
          </p:cNvSpPr>
          <p:nvPr/>
        </p:nvSpPr>
        <p:spPr>
          <a:xfrm>
            <a:off x="259083" y="2893390"/>
            <a:ext cx="2787849" cy="3172130"/>
          </a:xfrm>
          <a:prstGeom prst="rect">
            <a:avLst/>
          </a:prstGeom>
          <a:solidFill>
            <a:schemeClr val="bg1"/>
          </a:solidFill>
          <a:ln>
            <a:solidFill>
              <a:srgbClr val="00206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a:solidFill>
                  <a:srgbClr val="002060"/>
                </a:solidFill>
              </a:rPr>
              <a:t>During photosynthesis, plants absorb water (H</a:t>
            </a:r>
            <a:r>
              <a:rPr lang="en-GB" sz="1600" b="1">
                <a:solidFill>
                  <a:srgbClr val="002060"/>
                </a:solidFill>
              </a:rPr>
              <a:t>2</a:t>
            </a:r>
            <a:r>
              <a:rPr lang="en-GB" sz="2400">
                <a:solidFill>
                  <a:srgbClr val="002060"/>
                </a:solidFill>
              </a:rPr>
              <a:t>O) from the soil, carbon dioxide (CO</a:t>
            </a:r>
            <a:r>
              <a:rPr lang="en-GB" sz="1600" b="1">
                <a:solidFill>
                  <a:srgbClr val="002060"/>
                </a:solidFill>
              </a:rPr>
              <a:t>2</a:t>
            </a:r>
            <a:r>
              <a:rPr lang="en-GB" sz="2400">
                <a:solidFill>
                  <a:srgbClr val="002060"/>
                </a:solidFill>
              </a:rPr>
              <a:t>) from the air. Chlorophyll in the plant absorbs light energy from the sun. </a:t>
            </a:r>
          </a:p>
        </p:txBody>
      </p:sp>
      <p:sp>
        <p:nvSpPr>
          <p:cNvPr id="6" name="Content Placeholder 2">
            <a:extLst>
              <a:ext uri="{FF2B5EF4-FFF2-40B4-BE49-F238E27FC236}">
                <a16:creationId xmlns:a16="http://schemas.microsoft.com/office/drawing/2014/main" id="{5E532E53-9B64-5764-C634-73DDC3675D8C}"/>
              </a:ext>
            </a:extLst>
          </p:cNvPr>
          <p:cNvSpPr txBox="1">
            <a:spLocks/>
          </p:cNvSpPr>
          <p:nvPr/>
        </p:nvSpPr>
        <p:spPr>
          <a:xfrm>
            <a:off x="8036393" y="2305750"/>
            <a:ext cx="3587307" cy="3033166"/>
          </a:xfrm>
          <a:prstGeom prst="rect">
            <a:avLst/>
          </a:prstGeom>
          <a:solidFill>
            <a:schemeClr val="bg1"/>
          </a:solidFill>
          <a:ln>
            <a:solidFill>
              <a:srgbClr val="00206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The plant uses photosynthesis to make glucose, which provides it with the energy to live. During the process, some of the oxygen obtained from the carbon dioxide and water is released into the air. </a:t>
            </a:r>
          </a:p>
        </p:txBody>
      </p:sp>
    </p:spTree>
    <p:extLst>
      <p:ext uri="{BB962C8B-B14F-4D97-AF65-F5344CB8AC3E}">
        <p14:creationId xmlns:p14="http://schemas.microsoft.com/office/powerpoint/2010/main" val="3293578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A36F3-77F3-CE91-0BF2-F5363C50C36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353083-723F-D7F5-ACA9-1737576AEFB0}"/>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BD4B2289-B5B3-823A-D241-F317F3AB59DC}"/>
              </a:ext>
            </a:extLst>
          </p:cNvPr>
          <p:cNvSpPr>
            <a:spLocks noGrp="1"/>
          </p:cNvSpPr>
          <p:nvPr>
            <p:ph idx="1"/>
          </p:nvPr>
        </p:nvSpPr>
        <p:spPr>
          <a:xfrm>
            <a:off x="-4001" y="899111"/>
            <a:ext cx="12191765" cy="4586698"/>
          </a:xfrm>
        </p:spPr>
        <p:txBody>
          <a:bodyPr vert="horz" lIns="91440" tIns="45720" rIns="91440" bIns="45720" rtlCol="0" anchor="t">
            <a:normAutofit/>
          </a:bodyPr>
          <a:lstStyle/>
          <a:p>
            <a:pPr marL="0" indent="0">
              <a:buNone/>
            </a:pPr>
            <a:r>
              <a:rPr lang="en-GB" b="1" dirty="0">
                <a:solidFill>
                  <a:srgbClr val="002060"/>
                </a:solidFill>
                <a:latin typeface="Sassoon Primary Rg"/>
              </a:rPr>
              <a:t>The Enhanced Greenhouse Effect</a:t>
            </a:r>
            <a:endParaRPr lang="en-GB" b="1" dirty="0">
              <a:solidFill>
                <a:srgbClr val="002060"/>
              </a:solidFill>
            </a:endParaRPr>
          </a:p>
          <a:p>
            <a:pPr marL="0" indent="0">
              <a:buNone/>
            </a:pPr>
            <a:r>
              <a:rPr lang="en-GB" dirty="0">
                <a:solidFill>
                  <a:srgbClr val="002060"/>
                </a:solidFill>
                <a:latin typeface="Sassoon Primary Rg"/>
              </a:rPr>
              <a:t>The Enhanced Greenhouse Effect is caused by greenhouse gases (GHGs) such as CO</a:t>
            </a:r>
            <a:r>
              <a:rPr lang="en-GB" sz="1800" b="1" dirty="0">
                <a:solidFill>
                  <a:srgbClr val="002060"/>
                </a:solidFill>
                <a:latin typeface="Sassoon Primary Rg"/>
              </a:rPr>
              <a:t>2</a:t>
            </a:r>
            <a:r>
              <a:rPr lang="en-GB" dirty="0">
                <a:solidFill>
                  <a:srgbClr val="002060"/>
                </a:solidFill>
                <a:latin typeface="Sassoon Primary Rg"/>
              </a:rPr>
              <a:t> being released into our atmosphere. Too many GHGs in the atmosphere prevent heat -which reaches Earth from the Sun- from being emitted back into space. Instead, the heat is trapped within the Earth's atmosphere, causing it to get warmer over time.</a:t>
            </a:r>
            <a:endParaRPr lang="en-GB" dirty="0">
              <a:solidFill>
                <a:srgbClr val="002060"/>
              </a:solidFill>
            </a:endParaRPr>
          </a:p>
          <a:p>
            <a:pPr marL="457200" indent="-457200"/>
            <a:endParaRPr lang="en-GB" dirty="0">
              <a:solidFill>
                <a:srgbClr val="002060"/>
              </a:solidFill>
            </a:endParaRPr>
          </a:p>
          <a:p>
            <a:pPr marL="0" indent="0">
              <a:buNone/>
            </a:pPr>
            <a:endParaRPr lang="en-GB" dirty="0">
              <a:solidFill>
                <a:srgbClr val="002060"/>
              </a:solidFill>
            </a:endParaRPr>
          </a:p>
        </p:txBody>
      </p:sp>
      <p:pic>
        <p:nvPicPr>
          <p:cNvPr id="3" name="Picture 2" descr="A diagram of the earth&#10;&#10;AI-generated content may be incorrect.">
            <a:extLst>
              <a:ext uri="{FF2B5EF4-FFF2-40B4-BE49-F238E27FC236}">
                <a16:creationId xmlns:a16="http://schemas.microsoft.com/office/drawing/2014/main" id="{1E7F97B4-5B0C-3612-0F75-47F80BD84CB8}"/>
              </a:ext>
            </a:extLst>
          </p:cNvPr>
          <p:cNvPicPr>
            <a:picLocks noChangeAspect="1"/>
          </p:cNvPicPr>
          <p:nvPr/>
        </p:nvPicPr>
        <p:blipFill>
          <a:blip r:embed="rId2"/>
          <a:stretch>
            <a:fillRect/>
          </a:stretch>
        </p:blipFill>
        <p:spPr>
          <a:xfrm>
            <a:off x="3330728" y="3043125"/>
            <a:ext cx="4738064" cy="3422927"/>
          </a:xfrm>
          <a:prstGeom prst="rect">
            <a:avLst/>
          </a:prstGeom>
        </p:spPr>
      </p:pic>
    </p:spTree>
    <p:extLst>
      <p:ext uri="{BB962C8B-B14F-4D97-AF65-F5344CB8AC3E}">
        <p14:creationId xmlns:p14="http://schemas.microsoft.com/office/powerpoint/2010/main" val="68415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F2ADB-E9AA-2DA2-64A3-766152524096}"/>
              </a:ext>
            </a:extLst>
          </p:cNvPr>
          <p:cNvSpPr>
            <a:spLocks noGrp="1"/>
          </p:cNvSpPr>
          <p:nvPr>
            <p:ph type="title"/>
          </p:nvPr>
        </p:nvSpPr>
        <p:spPr>
          <a:xfrm>
            <a:off x="313042" y="-341671"/>
            <a:ext cx="10515600" cy="1325563"/>
          </a:xfrm>
        </p:spPr>
        <p:txBody>
          <a:bodyPr>
            <a:normAutofit/>
          </a:bodyPr>
          <a:lstStyle/>
          <a:p>
            <a:r>
              <a:rPr lang="en-GB" sz="4000" b="1">
                <a:solidFill>
                  <a:srgbClr val="002060"/>
                </a:solidFill>
                <a:latin typeface="Sassoon Primary Rg" panose="02000606020000020004" charset="0"/>
              </a:rPr>
              <a:t>Where in the World is Your School?</a:t>
            </a:r>
          </a:p>
        </p:txBody>
      </p:sp>
      <p:sp>
        <p:nvSpPr>
          <p:cNvPr id="3" name="Content Placeholder 2">
            <a:extLst>
              <a:ext uri="{FF2B5EF4-FFF2-40B4-BE49-F238E27FC236}">
                <a16:creationId xmlns:a16="http://schemas.microsoft.com/office/drawing/2014/main" id="{029F4DEE-6200-5418-CA0D-A490A9C2BACB}"/>
              </a:ext>
            </a:extLst>
          </p:cNvPr>
          <p:cNvSpPr>
            <a:spLocks noGrp="1"/>
          </p:cNvSpPr>
          <p:nvPr>
            <p:ph idx="1"/>
          </p:nvPr>
        </p:nvSpPr>
        <p:spPr>
          <a:xfrm>
            <a:off x="313042" y="821876"/>
            <a:ext cx="11343502" cy="1222375"/>
          </a:xfrm>
        </p:spPr>
        <p:txBody>
          <a:bodyPr vert="horz" lIns="91440" tIns="45720" rIns="91440" bIns="45720" rtlCol="0" anchor="t">
            <a:normAutofit/>
          </a:bodyPr>
          <a:lstStyle/>
          <a:p>
            <a:pPr marL="0" indent="0">
              <a:buNone/>
            </a:pPr>
            <a:r>
              <a:rPr lang="en-GB" dirty="0">
                <a:solidFill>
                  <a:srgbClr val="002060"/>
                </a:solidFill>
                <a:latin typeface="Sassoon Primary Rg"/>
                <a:hlinkClick r:id="rId3"/>
              </a:rPr>
              <a:t>Click Here  </a:t>
            </a:r>
            <a:r>
              <a:rPr lang="en-GB" dirty="0">
                <a:solidFill>
                  <a:srgbClr val="002060"/>
                </a:solidFill>
                <a:latin typeface="Sassoon Primary Rg"/>
              </a:rPr>
              <a:t>and follow the instructions to add your school to the world map and see where the other schools taking part are from.</a:t>
            </a:r>
            <a:endParaRPr lang="en-GB" dirty="0">
              <a:solidFill>
                <a:srgbClr val="002060"/>
              </a:solidFill>
              <a:hlinkClick r:id="rId4">
                <a:extLst>
                  <a:ext uri="{A12FA001-AC4F-418D-AE19-62706E023703}">
                    <ahyp:hlinkClr xmlns:ahyp="http://schemas.microsoft.com/office/drawing/2018/hyperlinkcolor" val="tx"/>
                  </a:ext>
                </a:extLst>
              </a:hlinkClick>
            </a:endParaRPr>
          </a:p>
          <a:p>
            <a:pPr marL="0" indent="0">
              <a:buNone/>
            </a:pPr>
            <a:endParaRPr lang="en-GB" dirty="0">
              <a:solidFill>
                <a:srgbClr val="002060"/>
              </a:solidFill>
            </a:endParaRPr>
          </a:p>
          <a:p>
            <a:endParaRPr lang="en-GB" dirty="0">
              <a:solidFill>
                <a:srgbClr val="002060"/>
              </a:solidFill>
            </a:endParaRPr>
          </a:p>
        </p:txBody>
      </p:sp>
      <p:pic>
        <p:nvPicPr>
          <p:cNvPr id="5" name="Picture 4">
            <a:extLst>
              <a:ext uri="{FF2B5EF4-FFF2-40B4-BE49-F238E27FC236}">
                <a16:creationId xmlns:a16="http://schemas.microsoft.com/office/drawing/2014/main" id="{2EDCBF1C-77C4-B811-DAFF-7D52F7BBF5DC}"/>
              </a:ext>
            </a:extLst>
          </p:cNvPr>
          <p:cNvPicPr>
            <a:picLocks noChangeAspect="1"/>
          </p:cNvPicPr>
          <p:nvPr/>
        </p:nvPicPr>
        <p:blipFill>
          <a:blip r:embed="rId5"/>
          <a:stretch>
            <a:fillRect/>
          </a:stretch>
        </p:blipFill>
        <p:spPr>
          <a:xfrm>
            <a:off x="3047801" y="2044251"/>
            <a:ext cx="6096398" cy="373422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37175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C08F3-E19A-8D59-76E5-55F3D71D09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F7EAE3C-10AC-CF6D-0303-8703C471D203}"/>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DC2A1E23-4407-1068-77D9-2783868C87D6}"/>
              </a:ext>
            </a:extLst>
          </p:cNvPr>
          <p:cNvSpPr>
            <a:spLocks noGrp="1"/>
          </p:cNvSpPr>
          <p:nvPr>
            <p:ph idx="1"/>
          </p:nvPr>
        </p:nvSpPr>
        <p:spPr>
          <a:xfrm>
            <a:off x="283546" y="899111"/>
            <a:ext cx="11343502" cy="4586698"/>
          </a:xfrm>
        </p:spPr>
        <p:txBody>
          <a:bodyPr vert="horz" lIns="91440" tIns="45720" rIns="91440" bIns="45720" rtlCol="0" anchor="t">
            <a:normAutofit/>
          </a:bodyPr>
          <a:lstStyle/>
          <a:p>
            <a:pPr marL="0" indent="0">
              <a:buNone/>
            </a:pPr>
            <a:r>
              <a:rPr lang="en-GB" b="1">
                <a:solidFill>
                  <a:srgbClr val="002060"/>
                </a:solidFill>
                <a:latin typeface="Sassoon Primary Rg"/>
              </a:rPr>
              <a:t>Photosynthesis and Climate Change</a:t>
            </a:r>
            <a:endParaRPr lang="en-GB" b="1">
              <a:solidFill>
                <a:srgbClr val="002060"/>
              </a:solidFill>
            </a:endParaRPr>
          </a:p>
          <a:p>
            <a:pPr marL="0" indent="0">
              <a:buNone/>
            </a:pPr>
            <a:r>
              <a:rPr lang="en-GB" u="sng">
                <a:solidFill>
                  <a:srgbClr val="002060"/>
                </a:solidFill>
                <a:latin typeface="Sassoon Primary Rg"/>
              </a:rPr>
              <a:t>How does the process of photosynthesis link to the Enhanced Greenhouse Effect? </a:t>
            </a:r>
            <a:endParaRPr lang="en-GB" u="sng">
              <a:solidFill>
                <a:srgbClr val="002060"/>
              </a:solidFill>
            </a:endParaRPr>
          </a:p>
          <a:p>
            <a:pPr marL="457200" indent="-457200"/>
            <a:endParaRPr lang="en-GB">
              <a:solidFill>
                <a:srgbClr val="002060"/>
              </a:solidFill>
            </a:endParaRPr>
          </a:p>
          <a:p>
            <a:pPr marL="0" indent="0">
              <a:buNone/>
            </a:pPr>
            <a:endParaRPr lang="en-GB">
              <a:solidFill>
                <a:srgbClr val="002060"/>
              </a:solidFill>
            </a:endParaRPr>
          </a:p>
        </p:txBody>
      </p:sp>
      <p:pic>
        <p:nvPicPr>
          <p:cNvPr id="3" name="Picture 2" descr="A diagram of the earth&#10;&#10;AI-generated content may be incorrect.">
            <a:extLst>
              <a:ext uri="{FF2B5EF4-FFF2-40B4-BE49-F238E27FC236}">
                <a16:creationId xmlns:a16="http://schemas.microsoft.com/office/drawing/2014/main" id="{2975B107-FB42-0C8B-32C9-11116F77C9C2}"/>
              </a:ext>
            </a:extLst>
          </p:cNvPr>
          <p:cNvPicPr>
            <a:picLocks noChangeAspect="1"/>
          </p:cNvPicPr>
          <p:nvPr/>
        </p:nvPicPr>
        <p:blipFill>
          <a:blip r:embed="rId2"/>
          <a:stretch>
            <a:fillRect/>
          </a:stretch>
        </p:blipFill>
        <p:spPr>
          <a:xfrm>
            <a:off x="5955297" y="2689339"/>
            <a:ext cx="4167059" cy="3010415"/>
          </a:xfrm>
          <a:prstGeom prst="rect">
            <a:avLst/>
          </a:prstGeom>
        </p:spPr>
      </p:pic>
      <p:pic>
        <p:nvPicPr>
          <p:cNvPr id="5" name="Picture 4" descr="A diagram of a tree with arrows and the sun and water&#10;&#10;AI-generated content may be incorrect.">
            <a:extLst>
              <a:ext uri="{FF2B5EF4-FFF2-40B4-BE49-F238E27FC236}">
                <a16:creationId xmlns:a16="http://schemas.microsoft.com/office/drawing/2014/main" id="{2AE59CB2-70B2-EE95-DDB2-79B547255CB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444345" y="2020462"/>
            <a:ext cx="3247241" cy="3893238"/>
          </a:xfrm>
          <a:prstGeom prst="rect">
            <a:avLst/>
          </a:prstGeom>
        </p:spPr>
      </p:pic>
    </p:spTree>
    <p:extLst>
      <p:ext uri="{BB962C8B-B14F-4D97-AF65-F5344CB8AC3E}">
        <p14:creationId xmlns:p14="http://schemas.microsoft.com/office/powerpoint/2010/main" val="1384770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AD29B-709B-935B-AF7B-C027AF1CEF4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6D75065-0E91-3B01-69E4-316F74347949}"/>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the environment? </a:t>
            </a:r>
          </a:p>
        </p:txBody>
      </p:sp>
      <p:sp>
        <p:nvSpPr>
          <p:cNvPr id="7" name="Content Placeholder 2">
            <a:extLst>
              <a:ext uri="{FF2B5EF4-FFF2-40B4-BE49-F238E27FC236}">
                <a16:creationId xmlns:a16="http://schemas.microsoft.com/office/drawing/2014/main" id="{0E87ABCB-C133-FC4C-FDCD-28D530D64982}"/>
              </a:ext>
            </a:extLst>
          </p:cNvPr>
          <p:cNvSpPr>
            <a:spLocks noGrp="1"/>
          </p:cNvSpPr>
          <p:nvPr>
            <p:ph idx="1"/>
          </p:nvPr>
        </p:nvSpPr>
        <p:spPr>
          <a:xfrm>
            <a:off x="283546" y="899111"/>
            <a:ext cx="11343502" cy="4586698"/>
          </a:xfrm>
        </p:spPr>
        <p:txBody>
          <a:bodyPr vert="horz" lIns="91440" tIns="45720" rIns="91440" bIns="45720" rtlCol="0" anchor="t">
            <a:normAutofit/>
          </a:bodyPr>
          <a:lstStyle/>
          <a:p>
            <a:pPr marL="0" indent="0">
              <a:buNone/>
            </a:pPr>
            <a:r>
              <a:rPr lang="en-GB" b="1" u="sng" dirty="0">
                <a:solidFill>
                  <a:srgbClr val="002060"/>
                </a:solidFill>
                <a:latin typeface="Sassoon Primary Rg"/>
              </a:rPr>
              <a:t>Photosynthesis and Climate Change</a:t>
            </a:r>
            <a:endParaRPr lang="en-GB" b="1" u="sng" dirty="0">
              <a:solidFill>
                <a:srgbClr val="002060"/>
              </a:solidFill>
            </a:endParaRPr>
          </a:p>
          <a:p>
            <a:pPr marL="0" indent="0">
              <a:buNone/>
            </a:pPr>
            <a:r>
              <a:rPr lang="en-GB" dirty="0">
                <a:solidFill>
                  <a:srgbClr val="002060"/>
                </a:solidFill>
                <a:latin typeface="Sassoon Primary Rg"/>
              </a:rPr>
              <a:t>Trees absorb CO</a:t>
            </a:r>
            <a:r>
              <a:rPr lang="en-GB" sz="1800" b="1" dirty="0">
                <a:solidFill>
                  <a:srgbClr val="002060"/>
                </a:solidFill>
                <a:latin typeface="Sassoon Primary Rg"/>
              </a:rPr>
              <a:t>2</a:t>
            </a:r>
            <a:r>
              <a:rPr lang="en-GB" dirty="0">
                <a:solidFill>
                  <a:srgbClr val="002060"/>
                </a:solidFill>
                <a:latin typeface="Sassoon Primary Rg"/>
              </a:rPr>
              <a:t> from the atmosphere. CO</a:t>
            </a:r>
            <a:r>
              <a:rPr lang="en-GB" sz="1800" b="1" dirty="0">
                <a:solidFill>
                  <a:srgbClr val="002060"/>
                </a:solidFill>
                <a:latin typeface="Sassoon Primary Rg"/>
              </a:rPr>
              <a:t>2</a:t>
            </a:r>
            <a:r>
              <a:rPr lang="en-GB" dirty="0">
                <a:solidFill>
                  <a:srgbClr val="002060"/>
                </a:solidFill>
                <a:latin typeface="Sassoon Primary Rg"/>
              </a:rPr>
              <a:t> is a GHG which traps heat inside the Earth's atmosphere. If we have more trees photosynthesising on Earth, there will be less CO</a:t>
            </a:r>
            <a:r>
              <a:rPr lang="en-GB" sz="1800" b="1" dirty="0">
                <a:solidFill>
                  <a:srgbClr val="002060"/>
                </a:solidFill>
                <a:latin typeface="Sassoon Primary Rg"/>
              </a:rPr>
              <a:t>2</a:t>
            </a:r>
            <a:r>
              <a:rPr lang="en-GB" dirty="0">
                <a:solidFill>
                  <a:srgbClr val="002060"/>
                </a:solidFill>
                <a:latin typeface="Sassoon Primary Rg"/>
              </a:rPr>
              <a:t> in our atmosphere. This will mitigate our contribution to climate change.</a:t>
            </a:r>
            <a:endParaRPr lang="en-GB" dirty="0">
              <a:solidFill>
                <a:srgbClr val="002060"/>
              </a:solidFill>
            </a:endParaRPr>
          </a:p>
          <a:p>
            <a:pPr marL="457200" indent="-457200"/>
            <a:endParaRPr lang="en-GB" dirty="0">
              <a:solidFill>
                <a:srgbClr val="002060"/>
              </a:solidFill>
            </a:endParaRPr>
          </a:p>
          <a:p>
            <a:pPr marL="0" indent="0">
              <a:buNone/>
            </a:pPr>
            <a:endParaRPr lang="en-GB" dirty="0">
              <a:solidFill>
                <a:srgbClr val="002060"/>
              </a:solidFill>
            </a:endParaRPr>
          </a:p>
        </p:txBody>
      </p:sp>
      <p:pic>
        <p:nvPicPr>
          <p:cNvPr id="3" name="Picture 2" descr="A diagram of the earth&#10;&#10;AI-generated content may be incorrect.">
            <a:extLst>
              <a:ext uri="{FF2B5EF4-FFF2-40B4-BE49-F238E27FC236}">
                <a16:creationId xmlns:a16="http://schemas.microsoft.com/office/drawing/2014/main" id="{4C73BD67-301C-8E29-C81B-90671EFA8B93}"/>
              </a:ext>
            </a:extLst>
          </p:cNvPr>
          <p:cNvPicPr>
            <a:picLocks noChangeAspect="1"/>
          </p:cNvPicPr>
          <p:nvPr/>
        </p:nvPicPr>
        <p:blipFill>
          <a:blip r:embed="rId2"/>
          <a:stretch>
            <a:fillRect/>
          </a:stretch>
        </p:blipFill>
        <p:spPr>
          <a:xfrm>
            <a:off x="5112471" y="3433699"/>
            <a:ext cx="3857842" cy="2756416"/>
          </a:xfrm>
          <a:prstGeom prst="rect">
            <a:avLst/>
          </a:prstGeom>
        </p:spPr>
      </p:pic>
      <p:pic>
        <p:nvPicPr>
          <p:cNvPr id="5" name="Picture 4" descr="A diagram of a tree with arrows and the sun and water&#10;&#10;AI-generated content may be incorrect.">
            <a:extLst>
              <a:ext uri="{FF2B5EF4-FFF2-40B4-BE49-F238E27FC236}">
                <a16:creationId xmlns:a16="http://schemas.microsoft.com/office/drawing/2014/main" id="{0B2E8C4D-73EC-718E-165B-F81A4887DCA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05057" y="3021341"/>
            <a:ext cx="2783415" cy="3330021"/>
          </a:xfrm>
          <a:prstGeom prst="rect">
            <a:avLst/>
          </a:prstGeom>
        </p:spPr>
      </p:pic>
    </p:spTree>
    <p:extLst>
      <p:ext uri="{BB962C8B-B14F-4D97-AF65-F5344CB8AC3E}">
        <p14:creationId xmlns:p14="http://schemas.microsoft.com/office/powerpoint/2010/main" val="4214930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D2E75-F549-B8D3-D1FD-98C1D33466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4F14FA-6949-B7E2-9F46-2B21C55D5E2F}"/>
              </a:ext>
            </a:extLst>
          </p:cNvPr>
          <p:cNvSpPr>
            <a:spLocks noGrp="1"/>
          </p:cNvSpPr>
          <p:nvPr>
            <p:ph type="title"/>
          </p:nvPr>
        </p:nvSpPr>
        <p:spPr>
          <a:xfrm>
            <a:off x="715832" y="-183843"/>
            <a:ext cx="10745588" cy="1325563"/>
          </a:xfrm>
        </p:spPr>
        <p:txBody>
          <a:bodyPr>
            <a:normAutofit/>
          </a:bodyPr>
          <a:lstStyle/>
          <a:p>
            <a:r>
              <a:rPr lang="en-GB" sz="4000" b="1">
                <a:solidFill>
                  <a:srgbClr val="002060"/>
                </a:solidFill>
                <a:latin typeface="Sassoon Primary Rg" panose="02000606020000020004" charset="0"/>
              </a:rPr>
              <a:t>Opinion Line- How do trees impact the environment? </a:t>
            </a:r>
          </a:p>
        </p:txBody>
      </p:sp>
      <p:sp>
        <p:nvSpPr>
          <p:cNvPr id="7" name="Content Placeholder 2">
            <a:extLst>
              <a:ext uri="{FF2B5EF4-FFF2-40B4-BE49-F238E27FC236}">
                <a16:creationId xmlns:a16="http://schemas.microsoft.com/office/drawing/2014/main" id="{8B46BCB4-9876-24B1-76C8-786AB7709C8F}"/>
              </a:ext>
            </a:extLst>
          </p:cNvPr>
          <p:cNvSpPr>
            <a:spLocks noGrp="1"/>
          </p:cNvSpPr>
          <p:nvPr>
            <p:ph idx="1"/>
          </p:nvPr>
        </p:nvSpPr>
        <p:spPr>
          <a:xfrm>
            <a:off x="283546" y="899111"/>
            <a:ext cx="11343502" cy="4586698"/>
          </a:xfrm>
        </p:spPr>
        <p:txBody>
          <a:bodyPr vert="horz" lIns="91440" tIns="45720" rIns="91440" bIns="45720" rtlCol="0" anchor="t">
            <a:normAutofit/>
          </a:bodyPr>
          <a:lstStyle/>
          <a:p>
            <a:pPr marL="0" indent="0">
              <a:buNone/>
            </a:pPr>
            <a:r>
              <a:rPr lang="en-GB" dirty="0">
                <a:solidFill>
                  <a:srgbClr val="002060"/>
                </a:solidFill>
              </a:rPr>
              <a:t>Create an opinion line across the room with one side being ‘extremely important’ and the other side being ‘not very important.’ You can choose to stand anywhere in between, depending on your opinion on how important each impact is for the environment.</a:t>
            </a:r>
          </a:p>
          <a:p>
            <a:pPr marL="0" indent="0">
              <a:buNone/>
            </a:pPr>
            <a:r>
              <a:rPr lang="en-GB" dirty="0">
                <a:solidFill>
                  <a:srgbClr val="002060"/>
                </a:solidFill>
              </a:rPr>
              <a:t>Be prepared to explain your answer! </a:t>
            </a:r>
          </a:p>
          <a:p>
            <a:pPr marL="457200" indent="-457200"/>
            <a:endParaRPr lang="en-GB" dirty="0">
              <a:solidFill>
                <a:srgbClr val="002060"/>
              </a:solidFill>
            </a:endParaRPr>
          </a:p>
          <a:p>
            <a:pPr marL="0" indent="0">
              <a:buNone/>
            </a:pPr>
            <a:endParaRPr lang="en-GB" dirty="0">
              <a:solidFill>
                <a:srgbClr val="002060"/>
              </a:solidFill>
            </a:endParaRPr>
          </a:p>
        </p:txBody>
      </p:sp>
      <p:cxnSp>
        <p:nvCxnSpPr>
          <p:cNvPr id="6" name="Straight Arrow Connector 5">
            <a:extLst>
              <a:ext uri="{FF2B5EF4-FFF2-40B4-BE49-F238E27FC236}">
                <a16:creationId xmlns:a16="http://schemas.microsoft.com/office/drawing/2014/main" id="{84B02976-A82A-5D9E-B733-BE09CEBCD686}"/>
              </a:ext>
            </a:extLst>
          </p:cNvPr>
          <p:cNvCxnSpPr>
            <a:cxnSpLocks/>
          </p:cNvCxnSpPr>
          <p:nvPr/>
        </p:nvCxnSpPr>
        <p:spPr>
          <a:xfrm>
            <a:off x="820994" y="3923071"/>
            <a:ext cx="10535264" cy="0"/>
          </a:xfrm>
          <a:prstGeom prst="straightConnector1">
            <a:avLst/>
          </a:prstGeom>
          <a:ln w="57150">
            <a:solidFill>
              <a:schemeClr val="accent5">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4F848015-AD83-4C11-ECB4-0E6D45C9354B}"/>
              </a:ext>
            </a:extLst>
          </p:cNvPr>
          <p:cNvSpPr txBox="1">
            <a:spLocks/>
          </p:cNvSpPr>
          <p:nvPr/>
        </p:nvSpPr>
        <p:spPr>
          <a:xfrm>
            <a:off x="10294609" y="4138275"/>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Extremely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8" name="Content Placeholder 2">
            <a:extLst>
              <a:ext uri="{FF2B5EF4-FFF2-40B4-BE49-F238E27FC236}">
                <a16:creationId xmlns:a16="http://schemas.microsoft.com/office/drawing/2014/main" id="{95A36C55-ADA5-5909-04A8-14F54409A0F5}"/>
              </a:ext>
            </a:extLst>
          </p:cNvPr>
          <p:cNvSpPr txBox="1">
            <a:spLocks/>
          </p:cNvSpPr>
          <p:nvPr/>
        </p:nvSpPr>
        <p:spPr>
          <a:xfrm>
            <a:off x="275303" y="4212017"/>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Not Very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Tree>
    <p:extLst>
      <p:ext uri="{BB962C8B-B14F-4D97-AF65-F5344CB8AC3E}">
        <p14:creationId xmlns:p14="http://schemas.microsoft.com/office/powerpoint/2010/main" val="1913152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CC447-5A6E-1FD1-6946-B614CBA5127B}"/>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CAB0187-4108-323F-A552-65A045416C50}"/>
              </a:ext>
            </a:extLst>
          </p:cNvPr>
          <p:cNvSpPr>
            <a:spLocks noGrp="1"/>
          </p:cNvSpPr>
          <p:nvPr>
            <p:ph idx="1"/>
          </p:nvPr>
        </p:nvSpPr>
        <p:spPr>
          <a:xfrm>
            <a:off x="283546" y="899111"/>
            <a:ext cx="11343502" cy="4586698"/>
          </a:xfrm>
        </p:spPr>
        <p:txBody>
          <a:bodyPr vert="horz" lIns="91440" tIns="45720" rIns="91440" bIns="45720" rtlCol="0" anchor="t">
            <a:normAutofit/>
          </a:bodyPr>
          <a:lstStyle/>
          <a:p>
            <a:pPr marL="457200" indent="-457200"/>
            <a:endParaRPr lang="en-GB">
              <a:solidFill>
                <a:srgbClr val="002060"/>
              </a:solidFill>
            </a:endParaRPr>
          </a:p>
          <a:p>
            <a:pPr marL="0" indent="0">
              <a:buNone/>
            </a:pPr>
            <a:endParaRPr lang="en-GB">
              <a:solidFill>
                <a:srgbClr val="002060"/>
              </a:solidFill>
            </a:endParaRPr>
          </a:p>
        </p:txBody>
      </p:sp>
      <p:cxnSp>
        <p:nvCxnSpPr>
          <p:cNvPr id="6" name="Straight Arrow Connector 5">
            <a:extLst>
              <a:ext uri="{FF2B5EF4-FFF2-40B4-BE49-F238E27FC236}">
                <a16:creationId xmlns:a16="http://schemas.microsoft.com/office/drawing/2014/main" id="{BB5C1663-8269-07C4-ADC2-26E472478472}"/>
              </a:ext>
            </a:extLst>
          </p:cNvPr>
          <p:cNvCxnSpPr>
            <a:cxnSpLocks/>
          </p:cNvCxnSpPr>
          <p:nvPr/>
        </p:nvCxnSpPr>
        <p:spPr>
          <a:xfrm>
            <a:off x="820994" y="3923071"/>
            <a:ext cx="10535264" cy="0"/>
          </a:xfrm>
          <a:prstGeom prst="straightConnector1">
            <a:avLst/>
          </a:prstGeom>
          <a:ln w="57150">
            <a:solidFill>
              <a:schemeClr val="accent5">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ACF2AA68-D68E-20CF-819A-6BB3DA3D1999}"/>
              </a:ext>
            </a:extLst>
          </p:cNvPr>
          <p:cNvSpPr txBox="1">
            <a:spLocks/>
          </p:cNvSpPr>
          <p:nvPr/>
        </p:nvSpPr>
        <p:spPr>
          <a:xfrm>
            <a:off x="10294609" y="4138275"/>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Extremely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8" name="Content Placeholder 2">
            <a:extLst>
              <a:ext uri="{FF2B5EF4-FFF2-40B4-BE49-F238E27FC236}">
                <a16:creationId xmlns:a16="http://schemas.microsoft.com/office/drawing/2014/main" id="{19918F4C-EDBA-0BD4-9A5C-DE085896F242}"/>
              </a:ext>
            </a:extLst>
          </p:cNvPr>
          <p:cNvSpPr txBox="1">
            <a:spLocks/>
          </p:cNvSpPr>
          <p:nvPr/>
        </p:nvSpPr>
        <p:spPr>
          <a:xfrm>
            <a:off x="275303" y="4212017"/>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Not Very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9" name="Content Placeholder 2">
            <a:extLst>
              <a:ext uri="{FF2B5EF4-FFF2-40B4-BE49-F238E27FC236}">
                <a16:creationId xmlns:a16="http://schemas.microsoft.com/office/drawing/2014/main" id="{D3A90512-F2D0-9628-151C-3C6267864E24}"/>
              </a:ext>
            </a:extLst>
          </p:cNvPr>
          <p:cNvSpPr txBox="1">
            <a:spLocks/>
          </p:cNvSpPr>
          <p:nvPr/>
        </p:nvSpPr>
        <p:spPr>
          <a:xfrm>
            <a:off x="418941" y="1918668"/>
            <a:ext cx="11343502"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5400" b="1">
                <a:solidFill>
                  <a:srgbClr val="002060"/>
                </a:solidFill>
                <a:latin typeface="Sassoon Primary Rg"/>
              </a:rPr>
              <a:t>Providing habitats for other species </a:t>
            </a:r>
            <a:endParaRPr lang="en-GB" sz="5400">
              <a:solidFill>
                <a:srgbClr val="002060"/>
              </a:solidFill>
            </a:endParaRPr>
          </a:p>
          <a:p>
            <a:pPr marL="457200" indent="-457200"/>
            <a:endParaRPr lang="en-GB" sz="5400">
              <a:solidFill>
                <a:srgbClr val="002060"/>
              </a:solidFill>
            </a:endParaRPr>
          </a:p>
          <a:p>
            <a:pPr marL="0" indent="0">
              <a:buFont typeface="Arial" panose="020B0604020202020204" pitchFamily="34" charset="0"/>
              <a:buNone/>
            </a:pPr>
            <a:endParaRPr lang="en-GB" sz="5400">
              <a:solidFill>
                <a:srgbClr val="002060"/>
              </a:solidFill>
            </a:endParaRPr>
          </a:p>
        </p:txBody>
      </p:sp>
      <p:sp>
        <p:nvSpPr>
          <p:cNvPr id="10" name="Title 1">
            <a:extLst>
              <a:ext uri="{FF2B5EF4-FFF2-40B4-BE49-F238E27FC236}">
                <a16:creationId xmlns:a16="http://schemas.microsoft.com/office/drawing/2014/main" id="{6DD24262-AA37-88B3-2CB2-83744C39C238}"/>
              </a:ext>
            </a:extLst>
          </p:cNvPr>
          <p:cNvSpPr txBox="1">
            <a:spLocks/>
          </p:cNvSpPr>
          <p:nvPr/>
        </p:nvSpPr>
        <p:spPr>
          <a:xfrm>
            <a:off x="715832" y="-183843"/>
            <a:ext cx="107455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a:solidFill>
                  <a:srgbClr val="002060"/>
                </a:solidFill>
                <a:latin typeface="Sassoon Primary Rg" panose="02000606020000020004" charset="0"/>
              </a:rPr>
              <a:t>Opinion Line- How do trees impact the environment? </a:t>
            </a:r>
          </a:p>
        </p:txBody>
      </p:sp>
    </p:spTree>
    <p:extLst>
      <p:ext uri="{BB962C8B-B14F-4D97-AF65-F5344CB8AC3E}">
        <p14:creationId xmlns:p14="http://schemas.microsoft.com/office/powerpoint/2010/main" val="3112693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619F3-46A2-D86F-78FA-DC6FC6117522}"/>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984408F7-9888-F91A-B4F8-802F1F347707}"/>
              </a:ext>
            </a:extLst>
          </p:cNvPr>
          <p:cNvSpPr>
            <a:spLocks noGrp="1"/>
          </p:cNvSpPr>
          <p:nvPr>
            <p:ph idx="1"/>
          </p:nvPr>
        </p:nvSpPr>
        <p:spPr>
          <a:xfrm>
            <a:off x="283546" y="899111"/>
            <a:ext cx="11343502" cy="4586698"/>
          </a:xfrm>
        </p:spPr>
        <p:txBody>
          <a:bodyPr vert="horz" lIns="91440" tIns="45720" rIns="91440" bIns="45720" rtlCol="0" anchor="t">
            <a:normAutofit/>
          </a:bodyPr>
          <a:lstStyle/>
          <a:p>
            <a:pPr marL="457200" indent="-457200"/>
            <a:endParaRPr lang="en-GB">
              <a:solidFill>
                <a:srgbClr val="002060"/>
              </a:solidFill>
            </a:endParaRPr>
          </a:p>
          <a:p>
            <a:pPr marL="0" indent="0">
              <a:buNone/>
            </a:pPr>
            <a:endParaRPr lang="en-GB">
              <a:solidFill>
                <a:srgbClr val="002060"/>
              </a:solidFill>
            </a:endParaRPr>
          </a:p>
        </p:txBody>
      </p:sp>
      <p:cxnSp>
        <p:nvCxnSpPr>
          <p:cNvPr id="6" name="Straight Arrow Connector 5">
            <a:extLst>
              <a:ext uri="{FF2B5EF4-FFF2-40B4-BE49-F238E27FC236}">
                <a16:creationId xmlns:a16="http://schemas.microsoft.com/office/drawing/2014/main" id="{5032C538-69EE-966E-7548-4CB64F67073D}"/>
              </a:ext>
            </a:extLst>
          </p:cNvPr>
          <p:cNvCxnSpPr>
            <a:cxnSpLocks/>
          </p:cNvCxnSpPr>
          <p:nvPr/>
        </p:nvCxnSpPr>
        <p:spPr>
          <a:xfrm>
            <a:off x="820994" y="3923071"/>
            <a:ext cx="10535264" cy="0"/>
          </a:xfrm>
          <a:prstGeom prst="straightConnector1">
            <a:avLst/>
          </a:prstGeom>
          <a:ln w="57150">
            <a:solidFill>
              <a:schemeClr val="accent5">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EE0E1A29-3189-0056-6285-919DBCA523BA}"/>
              </a:ext>
            </a:extLst>
          </p:cNvPr>
          <p:cNvSpPr txBox="1">
            <a:spLocks/>
          </p:cNvSpPr>
          <p:nvPr/>
        </p:nvSpPr>
        <p:spPr>
          <a:xfrm>
            <a:off x="10294609" y="4138275"/>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Extremely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8" name="Content Placeholder 2">
            <a:extLst>
              <a:ext uri="{FF2B5EF4-FFF2-40B4-BE49-F238E27FC236}">
                <a16:creationId xmlns:a16="http://schemas.microsoft.com/office/drawing/2014/main" id="{D1A1EFFD-E6B7-C5A8-1244-E0B2D24EED2B}"/>
              </a:ext>
            </a:extLst>
          </p:cNvPr>
          <p:cNvSpPr txBox="1">
            <a:spLocks/>
          </p:cNvSpPr>
          <p:nvPr/>
        </p:nvSpPr>
        <p:spPr>
          <a:xfrm>
            <a:off x="275303" y="4212017"/>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Not Very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9" name="Content Placeholder 2">
            <a:extLst>
              <a:ext uri="{FF2B5EF4-FFF2-40B4-BE49-F238E27FC236}">
                <a16:creationId xmlns:a16="http://schemas.microsoft.com/office/drawing/2014/main" id="{8E13A049-1DA6-C66C-0BAE-403F7DD6AEA9}"/>
              </a:ext>
            </a:extLst>
          </p:cNvPr>
          <p:cNvSpPr txBox="1">
            <a:spLocks/>
          </p:cNvSpPr>
          <p:nvPr/>
        </p:nvSpPr>
        <p:spPr>
          <a:xfrm>
            <a:off x="418941" y="1918668"/>
            <a:ext cx="11343502"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5400" b="1">
                <a:solidFill>
                  <a:srgbClr val="002060"/>
                </a:solidFill>
                <a:latin typeface="Sassoon Primary Rg"/>
              </a:rPr>
              <a:t>Controlling flooding</a:t>
            </a:r>
            <a:endParaRPr lang="en-GB" sz="5400">
              <a:solidFill>
                <a:srgbClr val="002060"/>
              </a:solidFill>
            </a:endParaRPr>
          </a:p>
          <a:p>
            <a:pPr marL="457200" indent="-457200"/>
            <a:endParaRPr lang="en-GB" sz="5400">
              <a:solidFill>
                <a:srgbClr val="002060"/>
              </a:solidFill>
            </a:endParaRPr>
          </a:p>
          <a:p>
            <a:pPr marL="0" indent="0">
              <a:buFont typeface="Arial" panose="020B0604020202020204" pitchFamily="34" charset="0"/>
              <a:buNone/>
            </a:pPr>
            <a:endParaRPr lang="en-GB" sz="5400">
              <a:solidFill>
                <a:srgbClr val="002060"/>
              </a:solidFill>
            </a:endParaRPr>
          </a:p>
        </p:txBody>
      </p:sp>
      <p:sp>
        <p:nvSpPr>
          <p:cNvPr id="10" name="Title 1">
            <a:extLst>
              <a:ext uri="{FF2B5EF4-FFF2-40B4-BE49-F238E27FC236}">
                <a16:creationId xmlns:a16="http://schemas.microsoft.com/office/drawing/2014/main" id="{7943971B-1EBE-9E05-7973-11940E3ABE6B}"/>
              </a:ext>
            </a:extLst>
          </p:cNvPr>
          <p:cNvSpPr>
            <a:spLocks noGrp="1"/>
          </p:cNvSpPr>
          <p:nvPr>
            <p:ph type="title"/>
          </p:nvPr>
        </p:nvSpPr>
        <p:spPr>
          <a:xfrm>
            <a:off x="715832" y="-183843"/>
            <a:ext cx="10745588" cy="1325563"/>
          </a:xfrm>
        </p:spPr>
        <p:txBody>
          <a:bodyPr>
            <a:normAutofit/>
          </a:bodyPr>
          <a:lstStyle/>
          <a:p>
            <a:r>
              <a:rPr lang="en-GB" sz="4000" b="1">
                <a:solidFill>
                  <a:srgbClr val="002060"/>
                </a:solidFill>
                <a:latin typeface="Sassoon Primary Rg" panose="02000606020000020004" charset="0"/>
              </a:rPr>
              <a:t>Opinion Line- How do trees impact the environment? </a:t>
            </a:r>
          </a:p>
        </p:txBody>
      </p:sp>
    </p:spTree>
    <p:extLst>
      <p:ext uri="{BB962C8B-B14F-4D97-AF65-F5344CB8AC3E}">
        <p14:creationId xmlns:p14="http://schemas.microsoft.com/office/powerpoint/2010/main" val="3220299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48BC1-CBC5-DB05-32E1-EF69E4C72F41}"/>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EB8D16F-4D39-406C-5E29-774707B508EA}"/>
              </a:ext>
            </a:extLst>
          </p:cNvPr>
          <p:cNvSpPr>
            <a:spLocks noGrp="1"/>
          </p:cNvSpPr>
          <p:nvPr>
            <p:ph idx="1"/>
          </p:nvPr>
        </p:nvSpPr>
        <p:spPr>
          <a:xfrm>
            <a:off x="283546" y="899111"/>
            <a:ext cx="11343502" cy="4586698"/>
          </a:xfrm>
        </p:spPr>
        <p:txBody>
          <a:bodyPr vert="horz" lIns="91440" tIns="45720" rIns="91440" bIns="45720" rtlCol="0" anchor="t">
            <a:normAutofit/>
          </a:bodyPr>
          <a:lstStyle/>
          <a:p>
            <a:pPr marL="457200" indent="-457200"/>
            <a:endParaRPr lang="en-GB">
              <a:solidFill>
                <a:srgbClr val="002060"/>
              </a:solidFill>
            </a:endParaRPr>
          </a:p>
          <a:p>
            <a:pPr marL="0" indent="0">
              <a:buNone/>
            </a:pPr>
            <a:endParaRPr lang="en-GB">
              <a:solidFill>
                <a:srgbClr val="002060"/>
              </a:solidFill>
            </a:endParaRPr>
          </a:p>
        </p:txBody>
      </p:sp>
      <p:cxnSp>
        <p:nvCxnSpPr>
          <p:cNvPr id="6" name="Straight Arrow Connector 5">
            <a:extLst>
              <a:ext uri="{FF2B5EF4-FFF2-40B4-BE49-F238E27FC236}">
                <a16:creationId xmlns:a16="http://schemas.microsoft.com/office/drawing/2014/main" id="{46E8E818-FDB7-89DB-DE55-45996E23929D}"/>
              </a:ext>
            </a:extLst>
          </p:cNvPr>
          <p:cNvCxnSpPr>
            <a:cxnSpLocks/>
          </p:cNvCxnSpPr>
          <p:nvPr/>
        </p:nvCxnSpPr>
        <p:spPr>
          <a:xfrm>
            <a:off x="820994" y="3923071"/>
            <a:ext cx="10535264" cy="0"/>
          </a:xfrm>
          <a:prstGeom prst="straightConnector1">
            <a:avLst/>
          </a:prstGeom>
          <a:ln w="57150">
            <a:solidFill>
              <a:schemeClr val="accent5">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57C46ED9-C8DF-87F7-8327-58E6440E8BCB}"/>
              </a:ext>
            </a:extLst>
          </p:cNvPr>
          <p:cNvSpPr txBox="1">
            <a:spLocks/>
          </p:cNvSpPr>
          <p:nvPr/>
        </p:nvSpPr>
        <p:spPr>
          <a:xfrm>
            <a:off x="10294609" y="4138275"/>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Extremely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8" name="Content Placeholder 2">
            <a:extLst>
              <a:ext uri="{FF2B5EF4-FFF2-40B4-BE49-F238E27FC236}">
                <a16:creationId xmlns:a16="http://schemas.microsoft.com/office/drawing/2014/main" id="{9342628A-91CC-E120-3F06-53901F127F1B}"/>
              </a:ext>
            </a:extLst>
          </p:cNvPr>
          <p:cNvSpPr txBox="1">
            <a:spLocks/>
          </p:cNvSpPr>
          <p:nvPr/>
        </p:nvSpPr>
        <p:spPr>
          <a:xfrm>
            <a:off x="275303" y="4212017"/>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Not Very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9" name="Content Placeholder 2">
            <a:extLst>
              <a:ext uri="{FF2B5EF4-FFF2-40B4-BE49-F238E27FC236}">
                <a16:creationId xmlns:a16="http://schemas.microsoft.com/office/drawing/2014/main" id="{8C69FEFB-4676-5024-B985-44608EAF1D56}"/>
              </a:ext>
            </a:extLst>
          </p:cNvPr>
          <p:cNvSpPr txBox="1">
            <a:spLocks/>
          </p:cNvSpPr>
          <p:nvPr/>
        </p:nvSpPr>
        <p:spPr>
          <a:xfrm>
            <a:off x="418941" y="1918668"/>
            <a:ext cx="11343502"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5400" b="1" dirty="0">
                <a:solidFill>
                  <a:srgbClr val="002060"/>
                </a:solidFill>
                <a:latin typeface="Sassoon Primary Rg"/>
              </a:rPr>
              <a:t>Temperature control</a:t>
            </a:r>
            <a:endParaRPr lang="en-GB" sz="5400" dirty="0">
              <a:solidFill>
                <a:srgbClr val="002060"/>
              </a:solidFill>
            </a:endParaRPr>
          </a:p>
          <a:p>
            <a:pPr marL="0" indent="0">
              <a:buNone/>
            </a:pPr>
            <a:endParaRPr lang="en-GB" sz="5400" dirty="0">
              <a:solidFill>
                <a:srgbClr val="002060"/>
              </a:solidFill>
            </a:endParaRPr>
          </a:p>
          <a:p>
            <a:pPr marL="0" indent="0">
              <a:buFont typeface="Arial" panose="020B0604020202020204" pitchFamily="34" charset="0"/>
              <a:buNone/>
            </a:pPr>
            <a:endParaRPr lang="en-GB" sz="5400" dirty="0">
              <a:solidFill>
                <a:srgbClr val="002060"/>
              </a:solidFill>
            </a:endParaRPr>
          </a:p>
        </p:txBody>
      </p:sp>
      <p:sp>
        <p:nvSpPr>
          <p:cNvPr id="10" name="Title 1">
            <a:extLst>
              <a:ext uri="{FF2B5EF4-FFF2-40B4-BE49-F238E27FC236}">
                <a16:creationId xmlns:a16="http://schemas.microsoft.com/office/drawing/2014/main" id="{61427777-8A9A-E0F2-92A4-A5250EE1B0C3}"/>
              </a:ext>
            </a:extLst>
          </p:cNvPr>
          <p:cNvSpPr>
            <a:spLocks noGrp="1"/>
          </p:cNvSpPr>
          <p:nvPr>
            <p:ph type="title"/>
          </p:nvPr>
        </p:nvSpPr>
        <p:spPr>
          <a:xfrm>
            <a:off x="715832" y="-183843"/>
            <a:ext cx="10745588" cy="1325563"/>
          </a:xfrm>
        </p:spPr>
        <p:txBody>
          <a:bodyPr>
            <a:normAutofit/>
          </a:bodyPr>
          <a:lstStyle/>
          <a:p>
            <a:r>
              <a:rPr lang="en-GB" sz="4000" b="1">
                <a:solidFill>
                  <a:srgbClr val="002060"/>
                </a:solidFill>
                <a:latin typeface="Sassoon Primary Rg" panose="02000606020000020004" charset="0"/>
              </a:rPr>
              <a:t>Opinion Line- How do trees impact the environment? </a:t>
            </a:r>
          </a:p>
        </p:txBody>
      </p:sp>
    </p:spTree>
    <p:extLst>
      <p:ext uri="{BB962C8B-B14F-4D97-AF65-F5344CB8AC3E}">
        <p14:creationId xmlns:p14="http://schemas.microsoft.com/office/powerpoint/2010/main" val="2439969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68B4A-BD50-8B2E-3D02-D3545D05D3FF}"/>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C9D5214D-B192-3AF4-305F-98A8F5139F4D}"/>
              </a:ext>
            </a:extLst>
          </p:cNvPr>
          <p:cNvSpPr>
            <a:spLocks noGrp="1"/>
          </p:cNvSpPr>
          <p:nvPr>
            <p:ph idx="1"/>
          </p:nvPr>
        </p:nvSpPr>
        <p:spPr>
          <a:xfrm>
            <a:off x="283546" y="899111"/>
            <a:ext cx="11343502" cy="4586698"/>
          </a:xfrm>
        </p:spPr>
        <p:txBody>
          <a:bodyPr vert="horz" lIns="91440" tIns="45720" rIns="91440" bIns="45720" rtlCol="0" anchor="t">
            <a:normAutofit/>
          </a:bodyPr>
          <a:lstStyle/>
          <a:p>
            <a:pPr marL="457200" indent="-457200"/>
            <a:endParaRPr lang="en-GB">
              <a:solidFill>
                <a:srgbClr val="002060"/>
              </a:solidFill>
            </a:endParaRPr>
          </a:p>
          <a:p>
            <a:pPr marL="0" indent="0">
              <a:buNone/>
            </a:pPr>
            <a:endParaRPr lang="en-GB">
              <a:solidFill>
                <a:srgbClr val="002060"/>
              </a:solidFill>
            </a:endParaRPr>
          </a:p>
        </p:txBody>
      </p:sp>
      <p:cxnSp>
        <p:nvCxnSpPr>
          <p:cNvPr id="6" name="Straight Arrow Connector 5">
            <a:extLst>
              <a:ext uri="{FF2B5EF4-FFF2-40B4-BE49-F238E27FC236}">
                <a16:creationId xmlns:a16="http://schemas.microsoft.com/office/drawing/2014/main" id="{9B2D58D8-00CA-D52B-38A2-659EA47FFA77}"/>
              </a:ext>
            </a:extLst>
          </p:cNvPr>
          <p:cNvCxnSpPr>
            <a:cxnSpLocks/>
          </p:cNvCxnSpPr>
          <p:nvPr/>
        </p:nvCxnSpPr>
        <p:spPr>
          <a:xfrm>
            <a:off x="820994" y="3923071"/>
            <a:ext cx="10535264" cy="0"/>
          </a:xfrm>
          <a:prstGeom prst="straightConnector1">
            <a:avLst/>
          </a:prstGeom>
          <a:ln w="57150">
            <a:solidFill>
              <a:schemeClr val="accent5">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6C5A40E3-CB21-3524-ABC9-105549705E86}"/>
              </a:ext>
            </a:extLst>
          </p:cNvPr>
          <p:cNvSpPr txBox="1">
            <a:spLocks/>
          </p:cNvSpPr>
          <p:nvPr/>
        </p:nvSpPr>
        <p:spPr>
          <a:xfrm>
            <a:off x="10294609" y="4138275"/>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Extremely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8" name="Content Placeholder 2">
            <a:extLst>
              <a:ext uri="{FF2B5EF4-FFF2-40B4-BE49-F238E27FC236}">
                <a16:creationId xmlns:a16="http://schemas.microsoft.com/office/drawing/2014/main" id="{5F3ED5DF-7E4C-1AC1-0DBD-B5959FBC1D4E}"/>
              </a:ext>
            </a:extLst>
          </p:cNvPr>
          <p:cNvSpPr txBox="1">
            <a:spLocks/>
          </p:cNvSpPr>
          <p:nvPr/>
        </p:nvSpPr>
        <p:spPr>
          <a:xfrm>
            <a:off x="275303" y="4212017"/>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Not Very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9" name="Content Placeholder 2">
            <a:extLst>
              <a:ext uri="{FF2B5EF4-FFF2-40B4-BE49-F238E27FC236}">
                <a16:creationId xmlns:a16="http://schemas.microsoft.com/office/drawing/2014/main" id="{6C29D021-CE3D-A89E-8D41-9DF2B482D09C}"/>
              </a:ext>
            </a:extLst>
          </p:cNvPr>
          <p:cNvSpPr txBox="1">
            <a:spLocks/>
          </p:cNvSpPr>
          <p:nvPr/>
        </p:nvSpPr>
        <p:spPr>
          <a:xfrm>
            <a:off x="668594" y="1918668"/>
            <a:ext cx="11093849"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b="1" dirty="0">
                <a:solidFill>
                  <a:srgbClr val="002060"/>
                </a:solidFill>
              </a:rPr>
              <a:t>Absorbing pollution</a:t>
            </a:r>
          </a:p>
          <a:p>
            <a:pPr marL="0" indent="0">
              <a:buFont typeface="Arial" panose="020B0604020202020204" pitchFamily="34" charset="0"/>
              <a:buNone/>
            </a:pPr>
            <a:endParaRPr lang="en-GB" sz="5400" dirty="0">
              <a:solidFill>
                <a:srgbClr val="002060"/>
              </a:solidFill>
            </a:endParaRPr>
          </a:p>
        </p:txBody>
      </p:sp>
      <p:sp>
        <p:nvSpPr>
          <p:cNvPr id="10" name="Title 1">
            <a:extLst>
              <a:ext uri="{FF2B5EF4-FFF2-40B4-BE49-F238E27FC236}">
                <a16:creationId xmlns:a16="http://schemas.microsoft.com/office/drawing/2014/main" id="{23C9B3A9-1F7F-3224-86EE-78A5F7E7860A}"/>
              </a:ext>
            </a:extLst>
          </p:cNvPr>
          <p:cNvSpPr>
            <a:spLocks noGrp="1"/>
          </p:cNvSpPr>
          <p:nvPr>
            <p:ph type="title"/>
          </p:nvPr>
        </p:nvSpPr>
        <p:spPr>
          <a:xfrm>
            <a:off x="715832" y="-183843"/>
            <a:ext cx="10745588" cy="1325563"/>
          </a:xfrm>
        </p:spPr>
        <p:txBody>
          <a:bodyPr>
            <a:normAutofit/>
          </a:bodyPr>
          <a:lstStyle/>
          <a:p>
            <a:r>
              <a:rPr lang="en-GB" sz="4000" b="1">
                <a:solidFill>
                  <a:srgbClr val="002060"/>
                </a:solidFill>
                <a:latin typeface="Sassoon Primary Rg" panose="02000606020000020004" charset="0"/>
              </a:rPr>
              <a:t>Opinion Line- How do trees impact the environment? </a:t>
            </a:r>
          </a:p>
        </p:txBody>
      </p:sp>
    </p:spTree>
    <p:extLst>
      <p:ext uri="{BB962C8B-B14F-4D97-AF65-F5344CB8AC3E}">
        <p14:creationId xmlns:p14="http://schemas.microsoft.com/office/powerpoint/2010/main" val="2251996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52E62-ED32-3106-645B-33AE62A273B6}"/>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3D6BE17-CB77-CE70-A5C1-7A6D8403CE2B}"/>
              </a:ext>
            </a:extLst>
          </p:cNvPr>
          <p:cNvSpPr>
            <a:spLocks noGrp="1"/>
          </p:cNvSpPr>
          <p:nvPr>
            <p:ph idx="1"/>
          </p:nvPr>
        </p:nvSpPr>
        <p:spPr>
          <a:xfrm>
            <a:off x="283546" y="899111"/>
            <a:ext cx="11343502" cy="4586698"/>
          </a:xfrm>
        </p:spPr>
        <p:txBody>
          <a:bodyPr vert="horz" lIns="91440" tIns="45720" rIns="91440" bIns="45720" rtlCol="0" anchor="t">
            <a:normAutofit/>
          </a:bodyPr>
          <a:lstStyle/>
          <a:p>
            <a:pPr marL="457200" indent="-457200"/>
            <a:endParaRPr lang="en-GB">
              <a:solidFill>
                <a:srgbClr val="002060"/>
              </a:solidFill>
            </a:endParaRPr>
          </a:p>
          <a:p>
            <a:pPr marL="0" indent="0">
              <a:buNone/>
            </a:pPr>
            <a:endParaRPr lang="en-GB">
              <a:solidFill>
                <a:srgbClr val="002060"/>
              </a:solidFill>
            </a:endParaRPr>
          </a:p>
        </p:txBody>
      </p:sp>
      <p:cxnSp>
        <p:nvCxnSpPr>
          <p:cNvPr id="6" name="Straight Arrow Connector 5">
            <a:extLst>
              <a:ext uri="{FF2B5EF4-FFF2-40B4-BE49-F238E27FC236}">
                <a16:creationId xmlns:a16="http://schemas.microsoft.com/office/drawing/2014/main" id="{11C9776D-44CA-DD89-F227-D2E6C9E5B68D}"/>
              </a:ext>
            </a:extLst>
          </p:cNvPr>
          <p:cNvCxnSpPr>
            <a:cxnSpLocks/>
          </p:cNvCxnSpPr>
          <p:nvPr/>
        </p:nvCxnSpPr>
        <p:spPr>
          <a:xfrm>
            <a:off x="820994" y="3923071"/>
            <a:ext cx="10535264" cy="0"/>
          </a:xfrm>
          <a:prstGeom prst="straightConnector1">
            <a:avLst/>
          </a:prstGeom>
          <a:ln w="57150">
            <a:solidFill>
              <a:schemeClr val="accent5">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9FE1B41C-07A6-70EB-018E-9EB88931ACFD}"/>
              </a:ext>
            </a:extLst>
          </p:cNvPr>
          <p:cNvSpPr txBox="1">
            <a:spLocks/>
          </p:cNvSpPr>
          <p:nvPr/>
        </p:nvSpPr>
        <p:spPr>
          <a:xfrm>
            <a:off x="10294609" y="4138275"/>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Extremely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8" name="Content Placeholder 2">
            <a:extLst>
              <a:ext uri="{FF2B5EF4-FFF2-40B4-BE49-F238E27FC236}">
                <a16:creationId xmlns:a16="http://schemas.microsoft.com/office/drawing/2014/main" id="{C42EA922-A952-C908-3DEA-D4CC9108D967}"/>
              </a:ext>
            </a:extLst>
          </p:cNvPr>
          <p:cNvSpPr txBox="1">
            <a:spLocks/>
          </p:cNvSpPr>
          <p:nvPr/>
        </p:nvSpPr>
        <p:spPr>
          <a:xfrm>
            <a:off x="275303" y="4212017"/>
            <a:ext cx="18973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solidFill>
                  <a:srgbClr val="002060"/>
                </a:solidFill>
                <a:latin typeface="Sassoon Primary Rg"/>
              </a:rPr>
              <a:t>Not Very Important</a:t>
            </a:r>
            <a:endParaRPr lang="en-GB">
              <a:solidFill>
                <a:srgbClr val="002060"/>
              </a:solidFill>
            </a:endParaRPr>
          </a:p>
          <a:p>
            <a:pPr marL="457200" indent="-457200"/>
            <a:endParaRPr lang="en-GB">
              <a:solidFill>
                <a:srgbClr val="002060"/>
              </a:solidFill>
            </a:endParaRPr>
          </a:p>
          <a:p>
            <a:pPr marL="0" indent="0">
              <a:buFont typeface="Arial" panose="020B0604020202020204" pitchFamily="34" charset="0"/>
              <a:buNone/>
            </a:pPr>
            <a:endParaRPr lang="en-GB">
              <a:solidFill>
                <a:srgbClr val="002060"/>
              </a:solidFill>
            </a:endParaRPr>
          </a:p>
        </p:txBody>
      </p:sp>
      <p:sp>
        <p:nvSpPr>
          <p:cNvPr id="9" name="Content Placeholder 2">
            <a:extLst>
              <a:ext uri="{FF2B5EF4-FFF2-40B4-BE49-F238E27FC236}">
                <a16:creationId xmlns:a16="http://schemas.microsoft.com/office/drawing/2014/main" id="{4EB70B98-16E2-0AEB-BEDF-5A2481B12281}"/>
              </a:ext>
            </a:extLst>
          </p:cNvPr>
          <p:cNvSpPr txBox="1">
            <a:spLocks/>
          </p:cNvSpPr>
          <p:nvPr/>
        </p:nvSpPr>
        <p:spPr>
          <a:xfrm>
            <a:off x="564952" y="1918668"/>
            <a:ext cx="11197491" cy="45866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5400" b="1" dirty="0">
                <a:solidFill>
                  <a:srgbClr val="002060"/>
                </a:solidFill>
              </a:rPr>
              <a:t>Controlling climate change</a:t>
            </a:r>
          </a:p>
        </p:txBody>
      </p:sp>
      <p:sp>
        <p:nvSpPr>
          <p:cNvPr id="10" name="Title 1">
            <a:extLst>
              <a:ext uri="{FF2B5EF4-FFF2-40B4-BE49-F238E27FC236}">
                <a16:creationId xmlns:a16="http://schemas.microsoft.com/office/drawing/2014/main" id="{499215E3-E61A-48BD-4D73-DBF3E4966403}"/>
              </a:ext>
            </a:extLst>
          </p:cNvPr>
          <p:cNvSpPr txBox="1">
            <a:spLocks/>
          </p:cNvSpPr>
          <p:nvPr/>
        </p:nvSpPr>
        <p:spPr>
          <a:xfrm>
            <a:off x="715832" y="-183843"/>
            <a:ext cx="107455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a:solidFill>
                  <a:srgbClr val="002060"/>
                </a:solidFill>
                <a:latin typeface="Sassoon Primary Rg" panose="02000606020000020004" charset="0"/>
              </a:rPr>
              <a:t>Opinion Line- How do trees impact the environment? </a:t>
            </a:r>
          </a:p>
        </p:txBody>
      </p:sp>
    </p:spTree>
    <p:extLst>
      <p:ext uri="{BB962C8B-B14F-4D97-AF65-F5344CB8AC3E}">
        <p14:creationId xmlns:p14="http://schemas.microsoft.com/office/powerpoint/2010/main" val="1685031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0CACB-09CB-4B1B-7DC3-5F37EEE997B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96C2378-7047-4382-27F7-1D916538CB6D}"/>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How do trees impact the economy? </a:t>
            </a:r>
          </a:p>
        </p:txBody>
      </p:sp>
      <p:sp>
        <p:nvSpPr>
          <p:cNvPr id="7" name="Content Placeholder 2">
            <a:extLst>
              <a:ext uri="{FF2B5EF4-FFF2-40B4-BE49-F238E27FC236}">
                <a16:creationId xmlns:a16="http://schemas.microsoft.com/office/drawing/2014/main" id="{43F7664A-5FCC-ED3E-EA31-AFAF11CBDD3F}"/>
              </a:ext>
            </a:extLst>
          </p:cNvPr>
          <p:cNvSpPr>
            <a:spLocks noGrp="1"/>
          </p:cNvSpPr>
          <p:nvPr>
            <p:ph idx="1"/>
          </p:nvPr>
        </p:nvSpPr>
        <p:spPr>
          <a:xfrm>
            <a:off x="283546" y="899110"/>
            <a:ext cx="11343502" cy="5196889"/>
          </a:xfrm>
        </p:spPr>
        <p:txBody>
          <a:bodyPr vert="horz" lIns="91440" tIns="45720" rIns="91440" bIns="45720" rtlCol="0" anchor="t">
            <a:normAutofit/>
          </a:bodyPr>
          <a:lstStyle/>
          <a:p>
            <a:pPr marL="0" indent="0">
              <a:buNone/>
            </a:pPr>
            <a:r>
              <a:rPr lang="en-GB" b="1" dirty="0">
                <a:solidFill>
                  <a:srgbClr val="002060"/>
                </a:solidFill>
                <a:latin typeface="Sassoon Primary Rg"/>
              </a:rPr>
              <a:t>Many of the factors we have already mentioned have economic elements. Can you explain how:</a:t>
            </a:r>
            <a:endParaRPr lang="en-GB" b="1" dirty="0">
              <a:solidFill>
                <a:srgbClr val="002060"/>
              </a:solidFill>
            </a:endParaRPr>
          </a:p>
          <a:p>
            <a:pPr marL="457200" indent="-457200"/>
            <a:r>
              <a:rPr lang="en-GB" dirty="0">
                <a:solidFill>
                  <a:srgbClr val="002060"/>
                </a:solidFill>
                <a:latin typeface="Sassoon Primary Rg"/>
              </a:rPr>
              <a:t>Example- Trees provide food and resources which create a source of income for people around the world. </a:t>
            </a:r>
          </a:p>
          <a:p>
            <a:pPr marL="457200" indent="-457200"/>
            <a:r>
              <a:rPr lang="en-GB" dirty="0">
                <a:solidFill>
                  <a:srgbClr val="002060"/>
                </a:solidFill>
                <a:latin typeface="Sassoon Primary Rg"/>
              </a:rPr>
              <a:t>Trees provide food and shelter for plant and animal species which...</a:t>
            </a:r>
          </a:p>
          <a:p>
            <a:pPr marL="457200" indent="-457200"/>
            <a:r>
              <a:rPr lang="en-GB" dirty="0">
                <a:solidFill>
                  <a:srgbClr val="002060"/>
                </a:solidFill>
                <a:latin typeface="Sassoon Primary Rg"/>
              </a:rPr>
              <a:t>Trees improve physical and mental health which...</a:t>
            </a:r>
            <a:endParaRPr lang="en-GB" dirty="0">
              <a:solidFill>
                <a:srgbClr val="002060"/>
              </a:solidFill>
            </a:endParaRPr>
          </a:p>
          <a:p>
            <a:pPr marL="457200" indent="-457200"/>
            <a:r>
              <a:rPr lang="en-GB" dirty="0">
                <a:solidFill>
                  <a:srgbClr val="002060"/>
                </a:solidFill>
                <a:latin typeface="Sassoon Primary Rg"/>
              </a:rPr>
              <a:t>Trees reduce flood risk which...</a:t>
            </a:r>
            <a:endParaRPr lang="en-GB" dirty="0">
              <a:solidFill>
                <a:srgbClr val="002060"/>
              </a:solidFill>
            </a:endParaRPr>
          </a:p>
          <a:p>
            <a:pPr marL="457200" indent="-457200"/>
            <a:r>
              <a:rPr lang="en-GB" dirty="0">
                <a:solidFill>
                  <a:srgbClr val="002060"/>
                </a:solidFill>
                <a:latin typeface="Sassoon Primary Rg"/>
              </a:rPr>
              <a:t>Trees improve air quality which...</a:t>
            </a:r>
          </a:p>
          <a:p>
            <a:pPr marL="457200" indent="-457200"/>
            <a:r>
              <a:rPr lang="en-GB" dirty="0">
                <a:solidFill>
                  <a:srgbClr val="002060"/>
                </a:solidFill>
                <a:latin typeface="Sassoon Primary Rg"/>
              </a:rPr>
              <a:t>Trees create microclimates which...</a:t>
            </a:r>
          </a:p>
          <a:p>
            <a:pPr marL="457200" indent="-457200"/>
            <a:r>
              <a:rPr lang="en-GB" dirty="0">
                <a:solidFill>
                  <a:srgbClr val="002060"/>
                </a:solidFill>
                <a:latin typeface="Sassoon Primary Rg"/>
              </a:rPr>
              <a:t>Trees reduce the amount of CO2 in the atmosphere which...</a:t>
            </a:r>
            <a:endParaRPr lang="en-GB" dirty="0">
              <a:solidFill>
                <a:srgbClr val="002060"/>
              </a:solidFill>
            </a:endParaRPr>
          </a:p>
          <a:p>
            <a:pPr marL="0" indent="0">
              <a:buNone/>
            </a:pPr>
            <a:endParaRPr lang="en-GB" dirty="0">
              <a:solidFill>
                <a:srgbClr val="002060"/>
              </a:solidFill>
            </a:endParaRPr>
          </a:p>
        </p:txBody>
      </p:sp>
    </p:spTree>
    <p:extLst>
      <p:ext uri="{BB962C8B-B14F-4D97-AF65-F5344CB8AC3E}">
        <p14:creationId xmlns:p14="http://schemas.microsoft.com/office/powerpoint/2010/main" val="219671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F1078-175D-A85C-ACBF-A2C7AC0F806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92970E6-3632-3B30-B4A4-8CE335CEDD6C}"/>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How do trees impact the economy? </a:t>
            </a:r>
          </a:p>
        </p:txBody>
      </p:sp>
      <p:sp>
        <p:nvSpPr>
          <p:cNvPr id="7" name="Content Placeholder 2">
            <a:extLst>
              <a:ext uri="{FF2B5EF4-FFF2-40B4-BE49-F238E27FC236}">
                <a16:creationId xmlns:a16="http://schemas.microsoft.com/office/drawing/2014/main" id="{88FDA78E-E1B8-ED90-E065-8AFB03817D9D}"/>
              </a:ext>
            </a:extLst>
          </p:cNvPr>
          <p:cNvSpPr>
            <a:spLocks noGrp="1"/>
          </p:cNvSpPr>
          <p:nvPr>
            <p:ph idx="1"/>
          </p:nvPr>
        </p:nvSpPr>
        <p:spPr>
          <a:xfrm>
            <a:off x="283546" y="899111"/>
            <a:ext cx="11745096" cy="5513454"/>
          </a:xfrm>
        </p:spPr>
        <p:txBody>
          <a:bodyPr vert="horz" lIns="91440" tIns="45720" rIns="91440" bIns="45720" rtlCol="0" anchor="t">
            <a:noAutofit/>
          </a:bodyPr>
          <a:lstStyle/>
          <a:p>
            <a:pPr marL="0" indent="0">
              <a:buNone/>
            </a:pPr>
            <a:r>
              <a:rPr lang="en-GB">
                <a:solidFill>
                  <a:srgbClr val="002060"/>
                </a:solidFill>
                <a:latin typeface="Sassoon Primary Rg"/>
              </a:rPr>
              <a:t>Many of the positive factors we have already mentioned have economic elements also. Can you explain how:</a:t>
            </a:r>
            <a:endParaRPr lang="en-US"/>
          </a:p>
          <a:p>
            <a:pPr marL="457200" indent="-457200"/>
            <a:r>
              <a:rPr lang="en-GB">
                <a:solidFill>
                  <a:srgbClr val="002060"/>
                </a:solidFill>
                <a:latin typeface="Sassoon Primary Rg"/>
              </a:rPr>
              <a:t>Example- Trees provide food and resources which create a source of income for people around the world. </a:t>
            </a:r>
            <a:endParaRPr lang="en-US">
              <a:solidFill>
                <a:srgbClr val="000000"/>
              </a:solidFill>
              <a:latin typeface="Sassoon Primary Rg"/>
            </a:endParaRPr>
          </a:p>
          <a:p>
            <a:pPr marL="457200" indent="-457200"/>
            <a:r>
              <a:rPr lang="en-GB">
                <a:solidFill>
                  <a:srgbClr val="002060"/>
                </a:solidFill>
                <a:latin typeface="Sassoon Primary Rg"/>
              </a:rPr>
              <a:t>Trees provide food and shelter for plant and animal species which create benefits such as pollinating crops, therefore supporting industries such as forestry and agriculture. </a:t>
            </a:r>
          </a:p>
          <a:p>
            <a:pPr marL="457200" indent="-457200"/>
            <a:r>
              <a:rPr lang="en-GB">
                <a:solidFill>
                  <a:srgbClr val="002060"/>
                </a:solidFill>
                <a:latin typeface="Sassoon Primary Rg"/>
              </a:rPr>
              <a:t>Trees improve physical and mental health which reduces spending on healthcare.</a:t>
            </a:r>
          </a:p>
          <a:p>
            <a:pPr marL="457200" indent="-457200"/>
            <a:r>
              <a:rPr lang="en-GB">
                <a:solidFill>
                  <a:srgbClr val="002060"/>
                </a:solidFill>
                <a:latin typeface="Sassoon Primary Rg"/>
              </a:rPr>
              <a:t>Trees reduce flood risk which reduces damage to land and property, less money has to be spent on repairing/recovering.</a:t>
            </a:r>
            <a:endParaRPr lang="en-GB">
              <a:solidFill>
                <a:srgbClr val="000000"/>
              </a:solidFill>
              <a:latin typeface="Sassoon Primary Rg"/>
            </a:endParaRPr>
          </a:p>
          <a:p>
            <a:pPr marL="0" indent="0">
              <a:buNone/>
            </a:pPr>
            <a:endParaRPr lang="en-GB" sz="2200">
              <a:solidFill>
                <a:srgbClr val="002060"/>
              </a:solidFill>
            </a:endParaRPr>
          </a:p>
        </p:txBody>
      </p:sp>
    </p:spTree>
    <p:extLst>
      <p:ext uri="{BB962C8B-B14F-4D97-AF65-F5344CB8AC3E}">
        <p14:creationId xmlns:p14="http://schemas.microsoft.com/office/powerpoint/2010/main" val="2822359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85D3827-49B6-F97D-DA0C-2D1680C2D572}"/>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COP30- Deforestation</a:t>
            </a:r>
            <a:endParaRPr lang="en-GB" sz="4000" b="1">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95AB76E9-55B4-94F2-E109-C7EAB3810D14}"/>
              </a:ext>
            </a:extLst>
          </p:cNvPr>
          <p:cNvSpPr>
            <a:spLocks noGrp="1"/>
          </p:cNvSpPr>
          <p:nvPr>
            <p:ph idx="1"/>
          </p:nvPr>
        </p:nvSpPr>
        <p:spPr>
          <a:xfrm>
            <a:off x="283546" y="861204"/>
            <a:ext cx="11787182" cy="4092702"/>
          </a:xfrm>
        </p:spPr>
        <p:txBody>
          <a:bodyPr vert="horz" lIns="91440" tIns="45720" rIns="91440" bIns="45720" rtlCol="0" anchor="t">
            <a:normAutofit/>
          </a:bodyPr>
          <a:lstStyle/>
          <a:p>
            <a:pPr marL="0" indent="0">
              <a:buNone/>
            </a:pPr>
            <a:r>
              <a:rPr lang="en-GB" sz="2400">
                <a:solidFill>
                  <a:srgbClr val="002060"/>
                </a:solidFill>
                <a:latin typeface="Sassoon Primary Rg"/>
              </a:rPr>
              <a:t>The COP30 conference is being held this year in Belém in Brazil. Belém is seen as the gateway to the Amazon Rainforest.</a:t>
            </a:r>
          </a:p>
          <a:p>
            <a:pPr marL="0" indent="0">
              <a:buNone/>
            </a:pPr>
            <a:r>
              <a:rPr lang="en-GB" sz="2400">
                <a:solidFill>
                  <a:srgbClr val="002060"/>
                </a:solidFill>
                <a:latin typeface="Sassoon Primary Rg"/>
              </a:rPr>
              <a:t>The Amazon rainforest is a hugely important ecosystem. It represents 40% of the Earth's rainforests and contains 25% of the world's terrestrial biodiversity. </a:t>
            </a:r>
          </a:p>
          <a:p>
            <a:pPr marL="0" indent="0">
              <a:buNone/>
            </a:pPr>
            <a:r>
              <a:rPr lang="en-GB" sz="2400">
                <a:solidFill>
                  <a:srgbClr val="002060"/>
                </a:solidFill>
                <a:latin typeface="Sassoon Primary Rg"/>
              </a:rPr>
              <a:t>In May 2025, the Amazon lost 960</a:t>
            </a:r>
            <a:r>
              <a:rPr lang="en-GB" sz="2400">
                <a:solidFill>
                  <a:srgbClr val="002060"/>
                </a:solidFill>
              </a:rPr>
              <a:t>km²</a:t>
            </a:r>
            <a:r>
              <a:rPr lang="en-GB" sz="2400">
                <a:solidFill>
                  <a:srgbClr val="002060"/>
                </a:solidFill>
                <a:latin typeface="Sassoon Primary Rg"/>
              </a:rPr>
              <a:t> of its forest cover (an area equivalent to the size of New York City) to </a:t>
            </a:r>
            <a:r>
              <a:rPr lang="en-GB" sz="2400" b="1">
                <a:solidFill>
                  <a:srgbClr val="002060"/>
                </a:solidFill>
                <a:latin typeface="Sassoon Primary Rg"/>
              </a:rPr>
              <a:t>deforestation</a:t>
            </a:r>
            <a:r>
              <a:rPr lang="en-GB" sz="2400">
                <a:solidFill>
                  <a:srgbClr val="002060"/>
                </a:solidFill>
                <a:latin typeface="Sassoon Primary Rg"/>
              </a:rPr>
              <a:t>. This is twice as much as was lost in May 2024. The loss of tree cover and </a:t>
            </a:r>
            <a:r>
              <a:rPr lang="en-GB" sz="2400" b="1">
                <a:solidFill>
                  <a:srgbClr val="002060"/>
                </a:solidFill>
                <a:latin typeface="Sassoon Primary Rg"/>
              </a:rPr>
              <a:t>biodiversity</a:t>
            </a:r>
            <a:r>
              <a:rPr lang="en-GB" sz="2400">
                <a:solidFill>
                  <a:srgbClr val="002060"/>
                </a:solidFill>
                <a:latin typeface="Sassoon Primary Rg"/>
              </a:rPr>
              <a:t> in the Amazon could have huge impacts for this </a:t>
            </a:r>
            <a:r>
              <a:rPr lang="en-GB" sz="2400" b="1">
                <a:solidFill>
                  <a:srgbClr val="002060"/>
                </a:solidFill>
                <a:latin typeface="Sassoon Primary Rg"/>
              </a:rPr>
              <a:t>ecosystem</a:t>
            </a:r>
            <a:r>
              <a:rPr lang="en-GB" sz="2400">
                <a:solidFill>
                  <a:srgbClr val="002060"/>
                </a:solidFill>
                <a:latin typeface="Sassoon Primary Rg"/>
              </a:rPr>
              <a:t> and for the world. </a:t>
            </a:r>
            <a:endParaRPr lang="en-GB" sz="2400">
              <a:solidFill>
                <a:srgbClr val="002060"/>
              </a:solidFill>
            </a:endParaRPr>
          </a:p>
        </p:txBody>
      </p:sp>
      <p:pic>
        <p:nvPicPr>
          <p:cNvPr id="6" name="Picture 5" descr="A river surrounded by trees&#10;&#10;AI-generated content may be incorrect.">
            <a:extLst>
              <a:ext uri="{FF2B5EF4-FFF2-40B4-BE49-F238E27FC236}">
                <a16:creationId xmlns:a16="http://schemas.microsoft.com/office/drawing/2014/main" id="{31352B56-BD3B-D377-8312-820A44E791B7}"/>
              </a:ext>
            </a:extLst>
          </p:cNvPr>
          <p:cNvPicPr>
            <a:picLocks noChangeAspect="1"/>
          </p:cNvPicPr>
          <p:nvPr/>
        </p:nvPicPr>
        <p:blipFill>
          <a:blip r:embed="rId3"/>
          <a:stretch>
            <a:fillRect/>
          </a:stretch>
        </p:blipFill>
        <p:spPr>
          <a:xfrm>
            <a:off x="4115285" y="3769272"/>
            <a:ext cx="4152762" cy="2328516"/>
          </a:xfrm>
          <a:prstGeom prst="rect">
            <a:avLst/>
          </a:prstGeom>
        </p:spPr>
      </p:pic>
      <p:pic>
        <p:nvPicPr>
          <p:cNvPr id="8" name="Picture 7">
            <a:extLst>
              <a:ext uri="{FF2B5EF4-FFF2-40B4-BE49-F238E27FC236}">
                <a16:creationId xmlns:a16="http://schemas.microsoft.com/office/drawing/2014/main" id="{69B221AF-AC18-2EAB-CD13-0DBDD6F25656}"/>
              </a:ext>
            </a:extLst>
          </p:cNvPr>
          <p:cNvPicPr>
            <a:picLocks noChangeAspect="1"/>
          </p:cNvPicPr>
          <p:nvPr/>
        </p:nvPicPr>
        <p:blipFill>
          <a:blip r:embed="rId4"/>
          <a:stretch>
            <a:fillRect/>
          </a:stretch>
        </p:blipFill>
        <p:spPr>
          <a:xfrm>
            <a:off x="346617" y="3769272"/>
            <a:ext cx="3441010" cy="2328516"/>
          </a:xfrm>
          <a:prstGeom prst="rect">
            <a:avLst/>
          </a:prstGeom>
        </p:spPr>
      </p:pic>
      <p:pic>
        <p:nvPicPr>
          <p:cNvPr id="10" name="Picture 9" descr="A forest with trees and a pile of logs&#10;&#10;AI-generated content may be incorrect.">
            <a:extLst>
              <a:ext uri="{FF2B5EF4-FFF2-40B4-BE49-F238E27FC236}">
                <a16:creationId xmlns:a16="http://schemas.microsoft.com/office/drawing/2014/main" id="{4DBD5711-A1AA-726F-921F-B637FA26A350}"/>
              </a:ext>
            </a:extLst>
          </p:cNvPr>
          <p:cNvPicPr>
            <a:picLocks noChangeAspect="1"/>
          </p:cNvPicPr>
          <p:nvPr/>
        </p:nvPicPr>
        <p:blipFill>
          <a:blip r:embed="rId5"/>
          <a:stretch>
            <a:fillRect/>
          </a:stretch>
        </p:blipFill>
        <p:spPr>
          <a:xfrm>
            <a:off x="8595705" y="3765819"/>
            <a:ext cx="2852393" cy="2331969"/>
          </a:xfrm>
          <a:prstGeom prst="rect">
            <a:avLst/>
          </a:prstGeom>
        </p:spPr>
      </p:pic>
    </p:spTree>
    <p:extLst>
      <p:ext uri="{BB962C8B-B14F-4D97-AF65-F5344CB8AC3E}">
        <p14:creationId xmlns:p14="http://schemas.microsoft.com/office/powerpoint/2010/main" val="3579061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30707-FE44-EC91-03B5-CE9B58E9C9E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F27569A-C998-8C89-75B4-2C5681496360}"/>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How do trees impact the economy? </a:t>
            </a:r>
          </a:p>
        </p:txBody>
      </p:sp>
      <p:sp>
        <p:nvSpPr>
          <p:cNvPr id="7" name="Content Placeholder 2">
            <a:extLst>
              <a:ext uri="{FF2B5EF4-FFF2-40B4-BE49-F238E27FC236}">
                <a16:creationId xmlns:a16="http://schemas.microsoft.com/office/drawing/2014/main" id="{35638AE7-DAAF-DCB3-9584-3765B9889DA2}"/>
              </a:ext>
            </a:extLst>
          </p:cNvPr>
          <p:cNvSpPr>
            <a:spLocks noGrp="1"/>
          </p:cNvSpPr>
          <p:nvPr>
            <p:ph idx="1"/>
          </p:nvPr>
        </p:nvSpPr>
        <p:spPr>
          <a:xfrm>
            <a:off x="283546" y="899111"/>
            <a:ext cx="11745096" cy="5513454"/>
          </a:xfrm>
        </p:spPr>
        <p:txBody>
          <a:bodyPr vert="horz" lIns="91440" tIns="45720" rIns="91440" bIns="45720" rtlCol="0" anchor="t">
            <a:noAutofit/>
          </a:bodyPr>
          <a:lstStyle/>
          <a:p>
            <a:pPr marL="0" indent="0">
              <a:buNone/>
            </a:pPr>
            <a:r>
              <a:rPr lang="en-GB" dirty="0">
                <a:solidFill>
                  <a:srgbClr val="002060"/>
                </a:solidFill>
                <a:latin typeface="Sassoon Primary Rg"/>
              </a:rPr>
              <a:t>Many of the positive factors we have already mentioned have economic elements also. Can you explain how:</a:t>
            </a:r>
            <a:endParaRPr lang="en-US" dirty="0"/>
          </a:p>
          <a:p>
            <a:pPr marL="457200" indent="-457200"/>
            <a:r>
              <a:rPr lang="en-GB" dirty="0">
                <a:solidFill>
                  <a:srgbClr val="002060"/>
                </a:solidFill>
                <a:latin typeface="Sassoon Primary Rg"/>
              </a:rPr>
              <a:t>Trees improve air quality which reduces spending on healthcare or alternative methods to clean the air. </a:t>
            </a:r>
          </a:p>
          <a:p>
            <a:pPr marL="457200" indent="-457200"/>
            <a:r>
              <a:rPr lang="en-GB" dirty="0">
                <a:solidFill>
                  <a:srgbClr val="002060"/>
                </a:solidFill>
                <a:latin typeface="Sassoon Primary Rg"/>
              </a:rPr>
              <a:t>Trees create microclimates which reduce spending on heating and cooling systems such as air conditioning, particularly in cities.</a:t>
            </a:r>
          </a:p>
          <a:p>
            <a:pPr marL="457200" indent="-457200"/>
            <a:r>
              <a:rPr lang="en-GB" dirty="0">
                <a:solidFill>
                  <a:srgbClr val="002060"/>
                </a:solidFill>
                <a:latin typeface="Sassoon Primary Rg"/>
              </a:rPr>
              <a:t>Trees reduce the amount of CO2 in the atmosphere which lessens spending on other climate change mitigation methods such as carbon capture. </a:t>
            </a:r>
            <a:endParaRPr lang="en-GB" dirty="0">
              <a:solidFill>
                <a:srgbClr val="002060"/>
              </a:solidFill>
            </a:endParaRPr>
          </a:p>
          <a:p>
            <a:pPr marL="0" indent="0">
              <a:buNone/>
            </a:pPr>
            <a:endParaRPr lang="en-GB" sz="2200" dirty="0">
              <a:solidFill>
                <a:srgbClr val="002060"/>
              </a:solidFill>
            </a:endParaRPr>
          </a:p>
        </p:txBody>
      </p:sp>
    </p:spTree>
    <p:extLst>
      <p:ext uri="{BB962C8B-B14F-4D97-AF65-F5344CB8AC3E}">
        <p14:creationId xmlns:p14="http://schemas.microsoft.com/office/powerpoint/2010/main" val="918660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A253A-E335-E58C-D4F9-31E3A73BE43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662A0C6-F17A-260D-C53C-A103165D1ECB}"/>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How do trees support life on Earth and biodiversity?</a:t>
            </a:r>
          </a:p>
        </p:txBody>
      </p:sp>
      <p:sp>
        <p:nvSpPr>
          <p:cNvPr id="7" name="Content Placeholder 2">
            <a:extLst>
              <a:ext uri="{FF2B5EF4-FFF2-40B4-BE49-F238E27FC236}">
                <a16:creationId xmlns:a16="http://schemas.microsoft.com/office/drawing/2014/main" id="{B61730BB-E561-E7C9-0C25-7B6DD7A40DD8}"/>
              </a:ext>
            </a:extLst>
          </p:cNvPr>
          <p:cNvSpPr>
            <a:spLocks noGrp="1"/>
          </p:cNvSpPr>
          <p:nvPr>
            <p:ph idx="1"/>
          </p:nvPr>
        </p:nvSpPr>
        <p:spPr>
          <a:xfrm>
            <a:off x="283546" y="899111"/>
            <a:ext cx="11745096" cy="5513454"/>
          </a:xfrm>
        </p:spPr>
        <p:txBody>
          <a:bodyPr vert="horz" lIns="91440" tIns="45720" rIns="91440" bIns="45720" rtlCol="0" anchor="t">
            <a:noAutofit/>
          </a:bodyPr>
          <a:lstStyle/>
          <a:p>
            <a:pPr marL="0" indent="0">
              <a:buNone/>
            </a:pPr>
            <a:r>
              <a:rPr lang="en-GB">
                <a:solidFill>
                  <a:srgbClr val="002060"/>
                </a:solidFill>
                <a:latin typeface="Sassoon Primary Rg"/>
              </a:rPr>
              <a:t>Trees are essential to our life on Earth- just think about our food. </a:t>
            </a:r>
            <a:endParaRPr lang="en-US"/>
          </a:p>
          <a:p>
            <a:pPr marL="0" indent="0">
              <a:buNone/>
            </a:pPr>
            <a:r>
              <a:rPr lang="en-GB">
                <a:solidFill>
                  <a:srgbClr val="002060"/>
                </a:solidFill>
                <a:latin typeface="Sassoon Primary Rg"/>
              </a:rPr>
              <a:t>Some of the world's food is grown on trees (fruits, nuts, etc.). </a:t>
            </a:r>
            <a:endParaRPr lang="en-GB">
              <a:solidFill>
                <a:srgbClr val="002060"/>
              </a:solidFill>
            </a:endParaRPr>
          </a:p>
          <a:p>
            <a:pPr marL="0" indent="0">
              <a:buNone/>
            </a:pPr>
            <a:r>
              <a:rPr lang="en-GB">
                <a:solidFill>
                  <a:srgbClr val="002060"/>
                </a:solidFill>
                <a:latin typeface="Sassoon Primary Rg"/>
              </a:rPr>
              <a:t>Lots of other foods do not grow on trees but rely on pollinators for support. Around 75% of the world's crops are pollinated by insects. Many of these insects rely on trees for habitats, for a place to lay their eggs, or for a source of food. Other crops rely on animals such as birds or bats for pollination and seed dispersal; they also rely on trees! </a:t>
            </a:r>
            <a:endParaRPr lang="en-GB">
              <a:solidFill>
                <a:srgbClr val="002060"/>
              </a:solidFill>
            </a:endParaRPr>
          </a:p>
          <a:p>
            <a:pPr marL="0" indent="0">
              <a:buNone/>
            </a:pPr>
            <a:endParaRPr lang="en-GB">
              <a:solidFill>
                <a:srgbClr val="002060"/>
              </a:solidFill>
            </a:endParaRPr>
          </a:p>
          <a:p>
            <a:pPr marL="0" indent="0">
              <a:buNone/>
            </a:pPr>
            <a:endParaRPr lang="en-GB" sz="2200">
              <a:solidFill>
                <a:srgbClr val="002060"/>
              </a:solidFill>
            </a:endParaRPr>
          </a:p>
        </p:txBody>
      </p:sp>
      <p:pic>
        <p:nvPicPr>
          <p:cNvPr id="2" name="Picture 1" descr="A tree with apples on it&#10;&#10;AI-generated content may be incorrect.">
            <a:extLst>
              <a:ext uri="{FF2B5EF4-FFF2-40B4-BE49-F238E27FC236}">
                <a16:creationId xmlns:a16="http://schemas.microsoft.com/office/drawing/2014/main" id="{AFEF1140-6956-B68D-5010-D03720540AC1}"/>
              </a:ext>
            </a:extLst>
          </p:cNvPr>
          <p:cNvPicPr>
            <a:picLocks noChangeAspect="1"/>
          </p:cNvPicPr>
          <p:nvPr/>
        </p:nvPicPr>
        <p:blipFill>
          <a:blip r:embed="rId2"/>
          <a:stretch>
            <a:fillRect/>
          </a:stretch>
        </p:blipFill>
        <p:spPr>
          <a:xfrm>
            <a:off x="367160" y="4060404"/>
            <a:ext cx="3582173" cy="2352161"/>
          </a:xfrm>
          <a:prstGeom prst="rect">
            <a:avLst/>
          </a:prstGeom>
        </p:spPr>
      </p:pic>
      <p:pic>
        <p:nvPicPr>
          <p:cNvPr id="3" name="Picture 2" descr="A large group of bees on a tree&#10;&#10;AI-generated content may be incorrect.">
            <a:extLst>
              <a:ext uri="{FF2B5EF4-FFF2-40B4-BE49-F238E27FC236}">
                <a16:creationId xmlns:a16="http://schemas.microsoft.com/office/drawing/2014/main" id="{E820D5F8-C949-55FA-6E13-200549F8978A}"/>
              </a:ext>
            </a:extLst>
          </p:cNvPr>
          <p:cNvPicPr>
            <a:picLocks noChangeAspect="1"/>
          </p:cNvPicPr>
          <p:nvPr/>
        </p:nvPicPr>
        <p:blipFill>
          <a:blip r:embed="rId3"/>
          <a:stretch>
            <a:fillRect/>
          </a:stretch>
        </p:blipFill>
        <p:spPr>
          <a:xfrm>
            <a:off x="4324607" y="4056238"/>
            <a:ext cx="3359494" cy="2356327"/>
          </a:xfrm>
          <a:prstGeom prst="rect">
            <a:avLst/>
          </a:prstGeom>
        </p:spPr>
      </p:pic>
      <p:pic>
        <p:nvPicPr>
          <p:cNvPr id="5" name="Picture 4" descr="A bird standing on a nest&#10;&#10;AI-generated content may be incorrect.">
            <a:extLst>
              <a:ext uri="{FF2B5EF4-FFF2-40B4-BE49-F238E27FC236}">
                <a16:creationId xmlns:a16="http://schemas.microsoft.com/office/drawing/2014/main" id="{42E79488-09F8-337B-150E-27CEC9735C79}"/>
              </a:ext>
            </a:extLst>
          </p:cNvPr>
          <p:cNvPicPr>
            <a:picLocks noChangeAspect="1"/>
          </p:cNvPicPr>
          <p:nvPr/>
        </p:nvPicPr>
        <p:blipFill>
          <a:blip r:embed="rId4"/>
          <a:stretch>
            <a:fillRect/>
          </a:stretch>
        </p:blipFill>
        <p:spPr>
          <a:xfrm>
            <a:off x="8059375" y="4056238"/>
            <a:ext cx="3436466" cy="2348814"/>
          </a:xfrm>
          <a:prstGeom prst="rect">
            <a:avLst/>
          </a:prstGeom>
        </p:spPr>
      </p:pic>
    </p:spTree>
    <p:extLst>
      <p:ext uri="{BB962C8B-B14F-4D97-AF65-F5344CB8AC3E}">
        <p14:creationId xmlns:p14="http://schemas.microsoft.com/office/powerpoint/2010/main" val="25773158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C7D20-9992-FD67-4205-89C505D3BF8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DC440DC-24C7-401D-A6AA-58A1800D0698}"/>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How do trees support life on Earth and biodiversity?</a:t>
            </a:r>
            <a:endParaRPr lang="en-US"/>
          </a:p>
        </p:txBody>
      </p:sp>
      <p:sp>
        <p:nvSpPr>
          <p:cNvPr id="7" name="Content Placeholder 2">
            <a:extLst>
              <a:ext uri="{FF2B5EF4-FFF2-40B4-BE49-F238E27FC236}">
                <a16:creationId xmlns:a16="http://schemas.microsoft.com/office/drawing/2014/main" id="{8E11922D-5CFA-F62A-DA23-1BBF0329B22F}"/>
              </a:ext>
            </a:extLst>
          </p:cNvPr>
          <p:cNvSpPr>
            <a:spLocks noGrp="1"/>
          </p:cNvSpPr>
          <p:nvPr>
            <p:ph idx="1"/>
          </p:nvPr>
        </p:nvSpPr>
        <p:spPr>
          <a:xfrm>
            <a:off x="283546" y="899111"/>
            <a:ext cx="11745096" cy="5513454"/>
          </a:xfrm>
        </p:spPr>
        <p:txBody>
          <a:bodyPr vert="horz" lIns="91440" tIns="45720" rIns="91440" bIns="45720" rtlCol="0" anchor="t">
            <a:noAutofit/>
          </a:bodyPr>
          <a:lstStyle/>
          <a:p>
            <a:pPr marL="0" indent="0">
              <a:buNone/>
            </a:pPr>
            <a:r>
              <a:rPr lang="en-GB" dirty="0">
                <a:solidFill>
                  <a:srgbClr val="002060"/>
                </a:solidFill>
                <a:latin typeface="Sassoon Primary Rg"/>
              </a:rPr>
              <a:t>Trees have existed on Earth for over 370 million years (humans have been on Earth for only 300,000 years). Over this time, the Earth's trees and </a:t>
            </a:r>
            <a:r>
              <a:rPr lang="en-GB" b="1" dirty="0">
                <a:solidFill>
                  <a:srgbClr val="002060"/>
                </a:solidFill>
                <a:latin typeface="Sassoon Primary Rg"/>
              </a:rPr>
              <a:t>biomes</a:t>
            </a:r>
            <a:r>
              <a:rPr lang="en-GB" dirty="0">
                <a:solidFill>
                  <a:srgbClr val="002060"/>
                </a:solidFill>
                <a:latin typeface="Sassoon Primary Rg"/>
              </a:rPr>
              <a:t> have developed alongside each other, and many species and </a:t>
            </a:r>
            <a:r>
              <a:rPr lang="en-GB" b="1" dirty="0">
                <a:solidFill>
                  <a:srgbClr val="002060"/>
                </a:solidFill>
                <a:latin typeface="Sassoon Primary Rg"/>
              </a:rPr>
              <a:t>ecosystems</a:t>
            </a:r>
            <a:r>
              <a:rPr lang="en-GB" dirty="0">
                <a:solidFill>
                  <a:srgbClr val="002060"/>
                </a:solidFill>
                <a:latin typeface="Sassoon Primary Rg"/>
              </a:rPr>
              <a:t> now rely on trees for their survival. Many species of plants and animals rely on each other. Sometimes losing just one species from an ecosystem can have devastating consequences. </a:t>
            </a:r>
          </a:p>
          <a:p>
            <a:pPr marL="0" indent="0">
              <a:buNone/>
            </a:pPr>
            <a:r>
              <a:rPr lang="en-GB" dirty="0">
                <a:solidFill>
                  <a:srgbClr val="002060"/>
                </a:solidFill>
                <a:latin typeface="Sassoon Primary Rg"/>
              </a:rPr>
              <a:t>Some species are </a:t>
            </a:r>
            <a:r>
              <a:rPr lang="en-GB" b="1" dirty="0">
                <a:solidFill>
                  <a:srgbClr val="002060"/>
                </a:solidFill>
                <a:latin typeface="Sassoon Primary Rg"/>
              </a:rPr>
              <a:t>Keystone species</a:t>
            </a:r>
            <a:r>
              <a:rPr lang="en-GB" dirty="0">
                <a:solidFill>
                  <a:srgbClr val="002060"/>
                </a:solidFill>
                <a:latin typeface="Sassoon Primary Rg"/>
              </a:rPr>
              <a:t>; these are species which have a huge impact on their ecosystem, which can be for a number of different reasons. Some </a:t>
            </a:r>
            <a:r>
              <a:rPr lang="en-GB" b="1" dirty="0">
                <a:solidFill>
                  <a:srgbClr val="002060"/>
                </a:solidFill>
                <a:latin typeface="Sassoon Primary Rg"/>
              </a:rPr>
              <a:t>keystone species</a:t>
            </a:r>
            <a:r>
              <a:rPr lang="en-GB" dirty="0">
                <a:solidFill>
                  <a:srgbClr val="002060"/>
                </a:solidFill>
                <a:latin typeface="Sassoon Primary Rg"/>
              </a:rPr>
              <a:t> play such a big role that they impact the climate of an ecosystem and the shape/stability of the land. </a:t>
            </a:r>
            <a:endParaRPr lang="en-GB" dirty="0">
              <a:solidFill>
                <a:srgbClr val="002060"/>
              </a:solidFill>
            </a:endParaRPr>
          </a:p>
        </p:txBody>
      </p:sp>
    </p:spTree>
    <p:extLst>
      <p:ext uri="{BB962C8B-B14F-4D97-AF65-F5344CB8AC3E}">
        <p14:creationId xmlns:p14="http://schemas.microsoft.com/office/powerpoint/2010/main" val="42868655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E9DEC-8721-E1AA-A415-34F64805AD6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760CB62-270C-B06B-E648-5063E15012F0}"/>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Which are the keystone species? </a:t>
            </a:r>
          </a:p>
        </p:txBody>
      </p:sp>
      <p:sp>
        <p:nvSpPr>
          <p:cNvPr id="7" name="Content Placeholder 2">
            <a:extLst>
              <a:ext uri="{FF2B5EF4-FFF2-40B4-BE49-F238E27FC236}">
                <a16:creationId xmlns:a16="http://schemas.microsoft.com/office/drawing/2014/main" id="{22E0F173-8DFE-F7AE-5D3C-07FB52F4C1D3}"/>
              </a:ext>
            </a:extLst>
          </p:cNvPr>
          <p:cNvSpPr>
            <a:spLocks noGrp="1"/>
          </p:cNvSpPr>
          <p:nvPr>
            <p:ph idx="1"/>
          </p:nvPr>
        </p:nvSpPr>
        <p:spPr>
          <a:xfrm>
            <a:off x="273249" y="899111"/>
            <a:ext cx="11755393" cy="1425427"/>
          </a:xfrm>
        </p:spPr>
        <p:txBody>
          <a:bodyPr vert="horz" lIns="91440" tIns="45720" rIns="91440" bIns="45720" rtlCol="0" anchor="t">
            <a:noAutofit/>
          </a:bodyPr>
          <a:lstStyle/>
          <a:p>
            <a:pPr marL="0" indent="0">
              <a:buNone/>
            </a:pPr>
            <a:r>
              <a:rPr lang="en-GB">
                <a:solidFill>
                  <a:srgbClr val="002060"/>
                </a:solidFill>
                <a:latin typeface="Sassoon Primary Rg"/>
              </a:rPr>
              <a:t>Can you guess the keystone species' in this ecosystem? </a:t>
            </a:r>
            <a:r>
              <a:rPr lang="en-GB" b="1">
                <a:solidFill>
                  <a:srgbClr val="002060"/>
                </a:solidFill>
                <a:latin typeface="Sassoon Primary Rg"/>
              </a:rPr>
              <a:t>Tropical Rainforest</a:t>
            </a:r>
            <a:endParaRPr lang="en-GB" b="1">
              <a:solidFill>
                <a:srgbClr val="002060"/>
              </a:solidFill>
            </a:endParaRPr>
          </a:p>
        </p:txBody>
      </p:sp>
      <p:grpSp>
        <p:nvGrpSpPr>
          <p:cNvPr id="15" name="Group 14">
            <a:extLst>
              <a:ext uri="{FF2B5EF4-FFF2-40B4-BE49-F238E27FC236}">
                <a16:creationId xmlns:a16="http://schemas.microsoft.com/office/drawing/2014/main" id="{39AFAED0-90D1-F873-AA5D-D86012E8D4BD}"/>
              </a:ext>
            </a:extLst>
          </p:cNvPr>
          <p:cNvGrpSpPr/>
          <p:nvPr/>
        </p:nvGrpSpPr>
        <p:grpSpPr>
          <a:xfrm>
            <a:off x="277229" y="1944200"/>
            <a:ext cx="2773063" cy="2180700"/>
            <a:chOff x="575104" y="2518461"/>
            <a:chExt cx="2773063" cy="2180700"/>
          </a:xfrm>
        </p:grpSpPr>
        <p:pic>
          <p:nvPicPr>
            <p:cNvPr id="2" name="Picture 1" descr="A tree with many branches&#10;&#10;AI-generated content may be incorrect.">
              <a:extLst>
                <a:ext uri="{FF2B5EF4-FFF2-40B4-BE49-F238E27FC236}">
                  <a16:creationId xmlns:a16="http://schemas.microsoft.com/office/drawing/2014/main" id="{A0478269-FAB7-09EE-B15B-CF0E4D9B2425}"/>
                </a:ext>
              </a:extLst>
            </p:cNvPr>
            <p:cNvPicPr>
              <a:picLocks noChangeAspect="1"/>
            </p:cNvPicPr>
            <p:nvPr/>
          </p:nvPicPr>
          <p:blipFill>
            <a:blip r:embed="rId2"/>
            <a:stretch>
              <a:fillRect/>
            </a:stretch>
          </p:blipFill>
          <p:spPr>
            <a:xfrm>
              <a:off x="575104" y="2518461"/>
              <a:ext cx="2773063" cy="1821078"/>
            </a:xfrm>
            <a:prstGeom prst="rect">
              <a:avLst/>
            </a:prstGeom>
          </p:spPr>
        </p:pic>
        <p:sp>
          <p:nvSpPr>
            <p:cNvPr id="6" name="Content Placeholder 2">
              <a:extLst>
                <a:ext uri="{FF2B5EF4-FFF2-40B4-BE49-F238E27FC236}">
                  <a16:creationId xmlns:a16="http://schemas.microsoft.com/office/drawing/2014/main" id="{600CF4F2-86A2-2A59-C9BB-6249903BC64D}"/>
                </a:ext>
              </a:extLst>
            </p:cNvPr>
            <p:cNvSpPr txBox="1">
              <a:spLocks/>
            </p:cNvSpPr>
            <p:nvPr/>
          </p:nvSpPr>
          <p:spPr>
            <a:xfrm>
              <a:off x="580659" y="4326307"/>
              <a:ext cx="2765675" cy="37285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Fig Tree</a:t>
              </a:r>
            </a:p>
            <a:p>
              <a:pPr marL="0" indent="0" algn="ctr">
                <a:buNone/>
              </a:pPr>
              <a:endParaRPr lang="en-GB" sz="2400">
                <a:solidFill>
                  <a:srgbClr val="002060"/>
                </a:solidFill>
              </a:endParaRPr>
            </a:p>
          </p:txBody>
        </p:sp>
      </p:grpSp>
      <p:grpSp>
        <p:nvGrpSpPr>
          <p:cNvPr id="16" name="Group 15">
            <a:extLst>
              <a:ext uri="{FF2B5EF4-FFF2-40B4-BE49-F238E27FC236}">
                <a16:creationId xmlns:a16="http://schemas.microsoft.com/office/drawing/2014/main" id="{259691CA-2DD9-74C4-2942-8528BB1D637A}"/>
              </a:ext>
            </a:extLst>
          </p:cNvPr>
          <p:cNvGrpSpPr/>
          <p:nvPr/>
        </p:nvGrpSpPr>
        <p:grpSpPr>
          <a:xfrm>
            <a:off x="3227810" y="1945231"/>
            <a:ext cx="2716407" cy="2200263"/>
            <a:chOff x="3360929" y="2519492"/>
            <a:chExt cx="2716407" cy="2200263"/>
          </a:xfrm>
        </p:grpSpPr>
        <p:pic>
          <p:nvPicPr>
            <p:cNvPr id="8" name="Picture 7" descr="A ant carrying a leaf&#10;&#10;AI-generated content may be incorrect.">
              <a:extLst>
                <a:ext uri="{FF2B5EF4-FFF2-40B4-BE49-F238E27FC236}">
                  <a16:creationId xmlns:a16="http://schemas.microsoft.com/office/drawing/2014/main" id="{DECDA766-14BD-0B5C-8824-BAB35E794A33}"/>
                </a:ext>
              </a:extLst>
            </p:cNvPr>
            <p:cNvPicPr>
              <a:picLocks noChangeAspect="1"/>
            </p:cNvPicPr>
            <p:nvPr/>
          </p:nvPicPr>
          <p:blipFill>
            <a:blip r:embed="rId3"/>
            <a:stretch>
              <a:fillRect/>
            </a:stretch>
          </p:blipFill>
          <p:spPr>
            <a:xfrm>
              <a:off x="3365285" y="2519492"/>
              <a:ext cx="2712051" cy="1819018"/>
            </a:xfrm>
            <a:prstGeom prst="rect">
              <a:avLst/>
            </a:prstGeom>
          </p:spPr>
        </p:pic>
        <p:sp>
          <p:nvSpPr>
            <p:cNvPr id="9" name="Content Placeholder 2">
              <a:extLst>
                <a:ext uri="{FF2B5EF4-FFF2-40B4-BE49-F238E27FC236}">
                  <a16:creationId xmlns:a16="http://schemas.microsoft.com/office/drawing/2014/main" id="{A08C6F10-64E8-3E24-3531-5759C7F1306B}"/>
                </a:ext>
              </a:extLst>
            </p:cNvPr>
            <p:cNvSpPr txBox="1">
              <a:spLocks/>
            </p:cNvSpPr>
            <p:nvPr/>
          </p:nvSpPr>
          <p:spPr>
            <a:xfrm>
              <a:off x="3360929" y="4336604"/>
              <a:ext cx="2714189" cy="383151"/>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Leaf-Cutter Ant</a:t>
              </a:r>
              <a:endParaRPr lang="en-US" sz="3600"/>
            </a:p>
            <a:p>
              <a:pPr marL="0" indent="0" algn="ctr">
                <a:buNone/>
              </a:pPr>
              <a:endParaRPr lang="en-GB" sz="2400">
                <a:solidFill>
                  <a:srgbClr val="002060"/>
                </a:solidFill>
              </a:endParaRPr>
            </a:p>
          </p:txBody>
        </p:sp>
      </p:grpSp>
      <p:grpSp>
        <p:nvGrpSpPr>
          <p:cNvPr id="17" name="Group 16">
            <a:extLst>
              <a:ext uri="{FF2B5EF4-FFF2-40B4-BE49-F238E27FC236}">
                <a16:creationId xmlns:a16="http://schemas.microsoft.com/office/drawing/2014/main" id="{40A286BD-EC64-AAE4-05E2-3148A931ADA3}"/>
              </a:ext>
            </a:extLst>
          </p:cNvPr>
          <p:cNvGrpSpPr/>
          <p:nvPr/>
        </p:nvGrpSpPr>
        <p:grpSpPr>
          <a:xfrm>
            <a:off x="6114896" y="1945746"/>
            <a:ext cx="2465946" cy="2168856"/>
            <a:chOff x="6103853" y="2520007"/>
            <a:chExt cx="2465946" cy="2168856"/>
          </a:xfrm>
        </p:grpSpPr>
        <p:pic>
          <p:nvPicPr>
            <p:cNvPr id="10" name="Picture 9" descr="A leopard lying in a tree&#10;&#10;AI-generated content may be incorrect.">
              <a:extLst>
                <a:ext uri="{FF2B5EF4-FFF2-40B4-BE49-F238E27FC236}">
                  <a16:creationId xmlns:a16="http://schemas.microsoft.com/office/drawing/2014/main" id="{E49B3388-2F95-2BA9-3A67-D288F87EF72E}"/>
                </a:ext>
              </a:extLst>
            </p:cNvPr>
            <p:cNvPicPr>
              <a:picLocks noChangeAspect="1"/>
            </p:cNvPicPr>
            <p:nvPr/>
          </p:nvPicPr>
          <p:blipFill>
            <a:blip r:embed="rId4"/>
            <a:stretch>
              <a:fillRect/>
            </a:stretch>
          </p:blipFill>
          <p:spPr>
            <a:xfrm>
              <a:off x="6103853" y="2520007"/>
              <a:ext cx="2465946" cy="1807691"/>
            </a:xfrm>
            <a:prstGeom prst="rect">
              <a:avLst/>
            </a:prstGeom>
          </p:spPr>
        </p:pic>
        <p:sp>
          <p:nvSpPr>
            <p:cNvPr id="12" name="Content Placeholder 2">
              <a:extLst>
                <a:ext uri="{FF2B5EF4-FFF2-40B4-BE49-F238E27FC236}">
                  <a16:creationId xmlns:a16="http://schemas.microsoft.com/office/drawing/2014/main" id="{BB321CFA-051A-61F9-660B-70BF0F12CE1F}"/>
                </a:ext>
              </a:extLst>
            </p:cNvPr>
            <p:cNvSpPr txBox="1">
              <a:spLocks/>
            </p:cNvSpPr>
            <p:nvPr/>
          </p:nvSpPr>
          <p:spPr>
            <a:xfrm>
              <a:off x="6120605" y="4316009"/>
              <a:ext cx="2446459" cy="37285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Jaguar</a:t>
              </a:r>
              <a:endParaRPr lang="en-US" sz="3600"/>
            </a:p>
            <a:p>
              <a:pPr marL="0" indent="0" algn="ctr">
                <a:buNone/>
              </a:pPr>
              <a:endParaRPr lang="en-GB" sz="2400">
                <a:solidFill>
                  <a:srgbClr val="002060"/>
                </a:solidFill>
              </a:endParaRPr>
            </a:p>
          </p:txBody>
        </p:sp>
      </p:grpSp>
      <p:grpSp>
        <p:nvGrpSpPr>
          <p:cNvPr id="18" name="Group 17">
            <a:extLst>
              <a:ext uri="{FF2B5EF4-FFF2-40B4-BE49-F238E27FC236}">
                <a16:creationId xmlns:a16="http://schemas.microsoft.com/office/drawing/2014/main" id="{A84E26FA-A2EA-F7BA-EB05-0F7194D545CA}"/>
              </a:ext>
            </a:extLst>
          </p:cNvPr>
          <p:cNvGrpSpPr/>
          <p:nvPr/>
        </p:nvGrpSpPr>
        <p:grpSpPr>
          <a:xfrm>
            <a:off x="8907136" y="1935834"/>
            <a:ext cx="2905383" cy="2189065"/>
            <a:chOff x="8566579" y="2520392"/>
            <a:chExt cx="2905383" cy="2189065"/>
          </a:xfrm>
        </p:grpSpPr>
        <p:pic>
          <p:nvPicPr>
            <p:cNvPr id="13" name="Picture 12" descr="A group of purple flowers&#10;&#10;AI-generated content may be incorrect.">
              <a:extLst>
                <a:ext uri="{FF2B5EF4-FFF2-40B4-BE49-F238E27FC236}">
                  <a16:creationId xmlns:a16="http://schemas.microsoft.com/office/drawing/2014/main" id="{92D2F7B7-8A38-4056-C7DF-0C4C0D1B510D}"/>
                </a:ext>
              </a:extLst>
            </p:cNvPr>
            <p:cNvPicPr>
              <a:picLocks noChangeAspect="1"/>
            </p:cNvPicPr>
            <p:nvPr/>
          </p:nvPicPr>
          <p:blipFill>
            <a:blip r:embed="rId5"/>
            <a:stretch>
              <a:fillRect/>
            </a:stretch>
          </p:blipFill>
          <p:spPr>
            <a:xfrm>
              <a:off x="8566579" y="2520392"/>
              <a:ext cx="2905383" cy="1827513"/>
            </a:xfrm>
            <a:prstGeom prst="rect">
              <a:avLst/>
            </a:prstGeom>
          </p:spPr>
        </p:pic>
        <p:sp>
          <p:nvSpPr>
            <p:cNvPr id="14" name="Content Placeholder 2">
              <a:extLst>
                <a:ext uri="{FF2B5EF4-FFF2-40B4-BE49-F238E27FC236}">
                  <a16:creationId xmlns:a16="http://schemas.microsoft.com/office/drawing/2014/main" id="{48285B89-78F3-C818-C0D5-7EAF6C16F06D}"/>
                </a:ext>
              </a:extLst>
            </p:cNvPr>
            <p:cNvSpPr txBox="1">
              <a:spLocks/>
            </p:cNvSpPr>
            <p:nvPr/>
          </p:nvSpPr>
          <p:spPr>
            <a:xfrm>
              <a:off x="8571362" y="4326306"/>
              <a:ext cx="2899540" cy="383151"/>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Water Hyacinth</a:t>
              </a:r>
              <a:endParaRPr lang="en-US" sz="3600"/>
            </a:p>
            <a:p>
              <a:pPr marL="0" indent="0" algn="ctr">
                <a:buNone/>
              </a:pPr>
              <a:endParaRPr lang="en-GB" sz="2400">
                <a:solidFill>
                  <a:srgbClr val="002060"/>
                </a:solidFill>
              </a:endParaRPr>
            </a:p>
          </p:txBody>
        </p:sp>
      </p:grpSp>
    </p:spTree>
    <p:extLst>
      <p:ext uri="{BB962C8B-B14F-4D97-AF65-F5344CB8AC3E}">
        <p14:creationId xmlns:p14="http://schemas.microsoft.com/office/powerpoint/2010/main" val="4288958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BA669-1361-21DA-8D7C-1A6F90A9134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5ABC108-7A6F-6228-D43D-65F9E0FB63EC}"/>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Which are the keystone species? </a:t>
            </a:r>
          </a:p>
        </p:txBody>
      </p:sp>
      <p:grpSp>
        <p:nvGrpSpPr>
          <p:cNvPr id="15" name="Group 14">
            <a:extLst>
              <a:ext uri="{FF2B5EF4-FFF2-40B4-BE49-F238E27FC236}">
                <a16:creationId xmlns:a16="http://schemas.microsoft.com/office/drawing/2014/main" id="{96E80E74-FDA3-5866-F3F6-B3B0FDCE4FB2}"/>
              </a:ext>
            </a:extLst>
          </p:cNvPr>
          <p:cNvGrpSpPr/>
          <p:nvPr/>
        </p:nvGrpSpPr>
        <p:grpSpPr>
          <a:xfrm>
            <a:off x="210968" y="1678709"/>
            <a:ext cx="2773063" cy="4594272"/>
            <a:chOff x="575104" y="2518461"/>
            <a:chExt cx="2773063" cy="4594272"/>
          </a:xfrm>
        </p:grpSpPr>
        <p:pic>
          <p:nvPicPr>
            <p:cNvPr id="2" name="Picture 1" descr="A tree with many branches&#10;&#10;AI-generated content may be incorrect.">
              <a:extLst>
                <a:ext uri="{FF2B5EF4-FFF2-40B4-BE49-F238E27FC236}">
                  <a16:creationId xmlns:a16="http://schemas.microsoft.com/office/drawing/2014/main" id="{0AA149F1-0F21-1EE0-A2AB-A9EC4CB9D3B9}"/>
                </a:ext>
              </a:extLst>
            </p:cNvPr>
            <p:cNvPicPr>
              <a:picLocks noChangeAspect="1"/>
            </p:cNvPicPr>
            <p:nvPr/>
          </p:nvPicPr>
          <p:blipFill>
            <a:blip r:embed="rId2"/>
            <a:stretch>
              <a:fillRect/>
            </a:stretch>
          </p:blipFill>
          <p:spPr>
            <a:xfrm>
              <a:off x="575104" y="2518461"/>
              <a:ext cx="2773063" cy="1821078"/>
            </a:xfrm>
            <a:prstGeom prst="rect">
              <a:avLst/>
            </a:prstGeom>
          </p:spPr>
        </p:pic>
        <p:sp>
          <p:nvSpPr>
            <p:cNvPr id="6" name="Content Placeholder 2">
              <a:extLst>
                <a:ext uri="{FF2B5EF4-FFF2-40B4-BE49-F238E27FC236}">
                  <a16:creationId xmlns:a16="http://schemas.microsoft.com/office/drawing/2014/main" id="{C13FEF85-6349-5B99-C5BA-2E6C9ED53C1B}"/>
                </a:ext>
              </a:extLst>
            </p:cNvPr>
            <p:cNvSpPr txBox="1">
              <a:spLocks/>
            </p:cNvSpPr>
            <p:nvPr/>
          </p:nvSpPr>
          <p:spPr>
            <a:xfrm>
              <a:off x="580659" y="4326307"/>
              <a:ext cx="2765675" cy="2786426"/>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a:solidFill>
                    <a:srgbClr val="002060"/>
                  </a:solidFill>
                  <a:latin typeface="Sassoon Primary Rg"/>
                </a:rPr>
                <a:t>Fig Tree- Provides food and shelter to thousands of species of insects, birds, reptiles, amphibians, fungi, lichens and other plants. Also provides a year-round food source. </a:t>
              </a:r>
            </a:p>
            <a:p>
              <a:pPr marL="0" indent="0" algn="ctr">
                <a:buNone/>
              </a:pPr>
              <a:endParaRPr lang="en-GB" sz="2200">
                <a:solidFill>
                  <a:srgbClr val="002060"/>
                </a:solidFill>
              </a:endParaRPr>
            </a:p>
          </p:txBody>
        </p:sp>
      </p:grpSp>
      <p:grpSp>
        <p:nvGrpSpPr>
          <p:cNvPr id="16" name="Group 15">
            <a:extLst>
              <a:ext uri="{FF2B5EF4-FFF2-40B4-BE49-F238E27FC236}">
                <a16:creationId xmlns:a16="http://schemas.microsoft.com/office/drawing/2014/main" id="{9A1B8A8F-4AE3-CD4A-3ACD-FA15DBE3FB38}"/>
              </a:ext>
            </a:extLst>
          </p:cNvPr>
          <p:cNvGrpSpPr/>
          <p:nvPr/>
        </p:nvGrpSpPr>
        <p:grpSpPr>
          <a:xfrm>
            <a:off x="3161550" y="1679740"/>
            <a:ext cx="2716407" cy="4397526"/>
            <a:chOff x="3360929" y="2519492"/>
            <a:chExt cx="2716407" cy="4397526"/>
          </a:xfrm>
        </p:grpSpPr>
        <p:pic>
          <p:nvPicPr>
            <p:cNvPr id="8" name="Picture 7" descr="A ant carrying a leaf&#10;&#10;AI-generated content may be incorrect.">
              <a:extLst>
                <a:ext uri="{FF2B5EF4-FFF2-40B4-BE49-F238E27FC236}">
                  <a16:creationId xmlns:a16="http://schemas.microsoft.com/office/drawing/2014/main" id="{2577693D-6B83-24DD-78D3-207A94ACEB46}"/>
                </a:ext>
              </a:extLst>
            </p:cNvPr>
            <p:cNvPicPr>
              <a:picLocks noChangeAspect="1"/>
            </p:cNvPicPr>
            <p:nvPr/>
          </p:nvPicPr>
          <p:blipFill>
            <a:blip r:embed="rId3"/>
            <a:stretch>
              <a:fillRect/>
            </a:stretch>
          </p:blipFill>
          <p:spPr>
            <a:xfrm>
              <a:off x="3365285" y="2519492"/>
              <a:ext cx="2712051" cy="1819018"/>
            </a:xfrm>
            <a:prstGeom prst="rect">
              <a:avLst/>
            </a:prstGeom>
          </p:spPr>
        </p:pic>
        <p:sp>
          <p:nvSpPr>
            <p:cNvPr id="9" name="Content Placeholder 2">
              <a:extLst>
                <a:ext uri="{FF2B5EF4-FFF2-40B4-BE49-F238E27FC236}">
                  <a16:creationId xmlns:a16="http://schemas.microsoft.com/office/drawing/2014/main" id="{FCE6FC8F-28BF-1D91-54DE-F0060D6F640D}"/>
                </a:ext>
              </a:extLst>
            </p:cNvPr>
            <p:cNvSpPr txBox="1">
              <a:spLocks/>
            </p:cNvSpPr>
            <p:nvPr/>
          </p:nvSpPr>
          <p:spPr>
            <a:xfrm>
              <a:off x="3360929" y="4336604"/>
              <a:ext cx="2714189" cy="258041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a:solidFill>
                    <a:srgbClr val="002060"/>
                  </a:solidFill>
                  <a:latin typeface="Sassoon Primary Rg"/>
                </a:rPr>
                <a:t>Leafcutter Ant- </a:t>
              </a:r>
              <a:r>
                <a:rPr lang="en-GB" sz="2200">
                  <a:solidFill>
                    <a:srgbClr val="002060"/>
                  </a:solidFill>
                  <a:latin typeface="Sassoon Primary Rg"/>
                  <a:ea typeface="Lato"/>
                  <a:cs typeface="Lato"/>
                </a:rPr>
                <a:t>Cuts up leaves to cultivate a fungus to eat. This impacts nutrient cycling in the soil as well as the forest structure and microclimate.  </a:t>
              </a:r>
              <a:endParaRPr lang="en-GB" sz="2200">
                <a:solidFill>
                  <a:srgbClr val="002060"/>
                </a:solidFill>
                <a:ea typeface="Lato"/>
                <a:cs typeface="Lato"/>
              </a:endParaRPr>
            </a:p>
          </p:txBody>
        </p:sp>
      </p:grpSp>
      <p:grpSp>
        <p:nvGrpSpPr>
          <p:cNvPr id="17" name="Group 16">
            <a:extLst>
              <a:ext uri="{FF2B5EF4-FFF2-40B4-BE49-F238E27FC236}">
                <a16:creationId xmlns:a16="http://schemas.microsoft.com/office/drawing/2014/main" id="{E5E10586-093E-FEA1-778D-99C6D68401E9}"/>
              </a:ext>
            </a:extLst>
          </p:cNvPr>
          <p:cNvGrpSpPr/>
          <p:nvPr/>
        </p:nvGrpSpPr>
        <p:grpSpPr>
          <a:xfrm>
            <a:off x="6048636" y="1680255"/>
            <a:ext cx="2465946" cy="4376416"/>
            <a:chOff x="6103853" y="2520007"/>
            <a:chExt cx="2465946" cy="4376416"/>
          </a:xfrm>
        </p:grpSpPr>
        <p:pic>
          <p:nvPicPr>
            <p:cNvPr id="10" name="Picture 9" descr="A leopard lying in a tree&#10;&#10;AI-generated content may be incorrect.">
              <a:extLst>
                <a:ext uri="{FF2B5EF4-FFF2-40B4-BE49-F238E27FC236}">
                  <a16:creationId xmlns:a16="http://schemas.microsoft.com/office/drawing/2014/main" id="{F5487F61-B542-26F1-56E2-FEE6A6B7A7A8}"/>
                </a:ext>
              </a:extLst>
            </p:cNvPr>
            <p:cNvPicPr>
              <a:picLocks noChangeAspect="1"/>
            </p:cNvPicPr>
            <p:nvPr/>
          </p:nvPicPr>
          <p:blipFill>
            <a:blip r:embed="rId4"/>
            <a:stretch>
              <a:fillRect/>
            </a:stretch>
          </p:blipFill>
          <p:spPr>
            <a:xfrm>
              <a:off x="6103853" y="2520007"/>
              <a:ext cx="2465946" cy="1807691"/>
            </a:xfrm>
            <a:prstGeom prst="rect">
              <a:avLst/>
            </a:prstGeom>
          </p:spPr>
        </p:pic>
        <p:sp>
          <p:nvSpPr>
            <p:cNvPr id="12" name="Content Placeholder 2">
              <a:extLst>
                <a:ext uri="{FF2B5EF4-FFF2-40B4-BE49-F238E27FC236}">
                  <a16:creationId xmlns:a16="http://schemas.microsoft.com/office/drawing/2014/main" id="{8CCD9535-6894-7454-DA7A-159C879E99A4}"/>
                </a:ext>
              </a:extLst>
            </p:cNvPr>
            <p:cNvSpPr txBox="1">
              <a:spLocks/>
            </p:cNvSpPr>
            <p:nvPr/>
          </p:nvSpPr>
          <p:spPr>
            <a:xfrm>
              <a:off x="6109562" y="4316009"/>
              <a:ext cx="2457502" cy="258041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a:solidFill>
                    <a:srgbClr val="002060"/>
                  </a:solidFill>
                  <a:latin typeface="Sassoon Primary Rg"/>
                </a:rPr>
                <a:t>Jaguar- Controls the population of its prey which prevents overgrazing of plant species which manage the microclimate and soil stability.</a:t>
              </a:r>
              <a:endParaRPr lang="en-US" sz="2200"/>
            </a:p>
            <a:p>
              <a:pPr marL="0" indent="0" algn="ctr">
                <a:buNone/>
              </a:pPr>
              <a:endParaRPr lang="en-GB" sz="2200">
                <a:solidFill>
                  <a:srgbClr val="002060"/>
                </a:solidFill>
              </a:endParaRPr>
            </a:p>
          </p:txBody>
        </p:sp>
      </p:grpSp>
      <p:grpSp>
        <p:nvGrpSpPr>
          <p:cNvPr id="18" name="Group 17">
            <a:extLst>
              <a:ext uri="{FF2B5EF4-FFF2-40B4-BE49-F238E27FC236}">
                <a16:creationId xmlns:a16="http://schemas.microsoft.com/office/drawing/2014/main" id="{8685E05A-B99E-F1C8-7A7E-437039E3CE97}"/>
              </a:ext>
            </a:extLst>
          </p:cNvPr>
          <p:cNvGrpSpPr/>
          <p:nvPr/>
        </p:nvGrpSpPr>
        <p:grpSpPr>
          <a:xfrm>
            <a:off x="8840875" y="1670343"/>
            <a:ext cx="2905383" cy="4386328"/>
            <a:chOff x="8566579" y="2520392"/>
            <a:chExt cx="2905383" cy="4386328"/>
          </a:xfrm>
        </p:grpSpPr>
        <p:pic>
          <p:nvPicPr>
            <p:cNvPr id="13" name="Picture 12" descr="A group of purple flowers&#10;&#10;AI-generated content may be incorrect.">
              <a:extLst>
                <a:ext uri="{FF2B5EF4-FFF2-40B4-BE49-F238E27FC236}">
                  <a16:creationId xmlns:a16="http://schemas.microsoft.com/office/drawing/2014/main" id="{68F34D6F-726A-AC7D-8B20-79942F12A93C}"/>
                </a:ext>
              </a:extLst>
            </p:cNvPr>
            <p:cNvPicPr>
              <a:picLocks noChangeAspect="1"/>
            </p:cNvPicPr>
            <p:nvPr/>
          </p:nvPicPr>
          <p:blipFill>
            <a:blip r:embed="rId5"/>
            <a:stretch>
              <a:fillRect/>
            </a:stretch>
          </p:blipFill>
          <p:spPr>
            <a:xfrm>
              <a:off x="8566579" y="2520392"/>
              <a:ext cx="2905383" cy="1827513"/>
            </a:xfrm>
            <a:prstGeom prst="rect">
              <a:avLst/>
            </a:prstGeom>
          </p:spPr>
        </p:pic>
        <p:sp>
          <p:nvSpPr>
            <p:cNvPr id="14" name="Content Placeholder 2">
              <a:extLst>
                <a:ext uri="{FF2B5EF4-FFF2-40B4-BE49-F238E27FC236}">
                  <a16:creationId xmlns:a16="http://schemas.microsoft.com/office/drawing/2014/main" id="{78545B27-2DD0-CF8F-D49B-78A15094BB00}"/>
                </a:ext>
              </a:extLst>
            </p:cNvPr>
            <p:cNvSpPr txBox="1">
              <a:spLocks/>
            </p:cNvSpPr>
            <p:nvPr/>
          </p:nvSpPr>
          <p:spPr>
            <a:xfrm>
              <a:off x="8571362" y="4326306"/>
              <a:ext cx="2899540" cy="258041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a:solidFill>
                    <a:srgbClr val="002060"/>
                  </a:solidFill>
                  <a:latin typeface="Sassoon Primary Rg"/>
                </a:rPr>
                <a:t>Water Hyacinth- An invasive species outside its natural range. It can block sunlight from reaching the water, reducing water quality and killing species which rely on the light.</a:t>
              </a:r>
              <a:endParaRPr lang="en-GB" sz="2200">
                <a:solidFill>
                  <a:srgbClr val="002060"/>
                </a:solidFill>
              </a:endParaRPr>
            </a:p>
            <a:p>
              <a:pPr marL="0" indent="0" algn="ctr">
                <a:buNone/>
              </a:pPr>
              <a:endParaRPr lang="en-GB" sz="2200">
                <a:solidFill>
                  <a:srgbClr val="002060"/>
                </a:solidFill>
              </a:endParaRPr>
            </a:p>
          </p:txBody>
        </p:sp>
      </p:grpSp>
      <p:pic>
        <p:nvPicPr>
          <p:cNvPr id="5" name="Picture 4" descr="A green check mark on a white background&#10;&#10;AI-generated content may be incorrect.">
            <a:extLst>
              <a:ext uri="{FF2B5EF4-FFF2-40B4-BE49-F238E27FC236}">
                <a16:creationId xmlns:a16="http://schemas.microsoft.com/office/drawing/2014/main" id="{BED1F026-4469-1AA2-6C65-689A708129F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1859929" y="863428"/>
            <a:ext cx="1978578" cy="1717814"/>
          </a:xfrm>
          <a:prstGeom prst="rect">
            <a:avLst/>
          </a:prstGeom>
        </p:spPr>
      </p:pic>
      <p:pic>
        <p:nvPicPr>
          <p:cNvPr id="11" name="Picture 10" descr="A green check mark on a white background&#10;&#10;AI-generated content may be incorrect.">
            <a:extLst>
              <a:ext uri="{FF2B5EF4-FFF2-40B4-BE49-F238E27FC236}">
                <a16:creationId xmlns:a16="http://schemas.microsoft.com/office/drawing/2014/main" id="{A3C6F5B7-A7A1-F725-EF6F-C7D30AB2D239}"/>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4653929" y="620471"/>
            <a:ext cx="1978578" cy="1717814"/>
          </a:xfrm>
          <a:prstGeom prst="rect">
            <a:avLst/>
          </a:prstGeom>
        </p:spPr>
      </p:pic>
      <p:pic>
        <p:nvPicPr>
          <p:cNvPr id="19" name="Picture 18" descr="A green check mark on a white background&#10;&#10;AI-generated content may be incorrect.">
            <a:extLst>
              <a:ext uri="{FF2B5EF4-FFF2-40B4-BE49-F238E27FC236}">
                <a16:creationId xmlns:a16="http://schemas.microsoft.com/office/drawing/2014/main" id="{91BCD2B6-6610-1B37-B1F2-FF8003A9965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7282277" y="620471"/>
            <a:ext cx="1978578" cy="1717814"/>
          </a:xfrm>
          <a:prstGeom prst="rect">
            <a:avLst/>
          </a:prstGeom>
        </p:spPr>
      </p:pic>
      <p:sp>
        <p:nvSpPr>
          <p:cNvPr id="22" name="Content Placeholder 2">
            <a:extLst>
              <a:ext uri="{FF2B5EF4-FFF2-40B4-BE49-F238E27FC236}">
                <a16:creationId xmlns:a16="http://schemas.microsoft.com/office/drawing/2014/main" id="{AC31B670-D37A-CAB3-546B-53FD4EEED9C2}"/>
              </a:ext>
            </a:extLst>
          </p:cNvPr>
          <p:cNvSpPr txBox="1">
            <a:spLocks/>
          </p:cNvSpPr>
          <p:nvPr/>
        </p:nvSpPr>
        <p:spPr>
          <a:xfrm>
            <a:off x="283546" y="909408"/>
            <a:ext cx="11745096" cy="52956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a:solidFill>
                  <a:srgbClr val="002060"/>
                </a:solidFill>
                <a:latin typeface="Sassoon Primary Rg"/>
              </a:rPr>
              <a:t>Can you guess the keystone species' in this ecosystem? </a:t>
            </a:r>
            <a:r>
              <a:rPr lang="en-GB" b="1">
                <a:solidFill>
                  <a:srgbClr val="002060"/>
                </a:solidFill>
                <a:latin typeface="Sassoon Primary Rg"/>
              </a:rPr>
              <a:t>Tropical Rainforest</a:t>
            </a:r>
            <a:endParaRPr lang="en-GB" b="1">
              <a:solidFill>
                <a:srgbClr val="002060"/>
              </a:solidFill>
            </a:endParaRPr>
          </a:p>
        </p:txBody>
      </p:sp>
    </p:spTree>
    <p:extLst>
      <p:ext uri="{BB962C8B-B14F-4D97-AF65-F5344CB8AC3E}">
        <p14:creationId xmlns:p14="http://schemas.microsoft.com/office/powerpoint/2010/main" val="31252744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36E8A-E25B-AF03-A161-C9A65F0E016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6536D20-08F1-540B-1103-63C3F36A657E}"/>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Which are the keystone species? </a:t>
            </a:r>
          </a:p>
        </p:txBody>
      </p:sp>
      <p:sp>
        <p:nvSpPr>
          <p:cNvPr id="7" name="Content Placeholder 2">
            <a:extLst>
              <a:ext uri="{FF2B5EF4-FFF2-40B4-BE49-F238E27FC236}">
                <a16:creationId xmlns:a16="http://schemas.microsoft.com/office/drawing/2014/main" id="{2C5082E9-1BA8-7EF7-486B-B1572E999CB2}"/>
              </a:ext>
            </a:extLst>
          </p:cNvPr>
          <p:cNvSpPr>
            <a:spLocks noGrp="1"/>
          </p:cNvSpPr>
          <p:nvPr>
            <p:ph idx="1"/>
          </p:nvPr>
        </p:nvSpPr>
        <p:spPr>
          <a:xfrm>
            <a:off x="273249" y="899111"/>
            <a:ext cx="11755393" cy="1425427"/>
          </a:xfrm>
        </p:spPr>
        <p:txBody>
          <a:bodyPr vert="horz" lIns="91440" tIns="45720" rIns="91440" bIns="45720" rtlCol="0" anchor="t">
            <a:noAutofit/>
          </a:bodyPr>
          <a:lstStyle/>
          <a:p>
            <a:pPr marL="0" indent="0">
              <a:buNone/>
            </a:pPr>
            <a:r>
              <a:rPr lang="en-GB">
                <a:solidFill>
                  <a:srgbClr val="002060"/>
                </a:solidFill>
                <a:latin typeface="Sassoon Primary Rg"/>
              </a:rPr>
              <a:t>Can you guess the keystone species' in this ecosystem? </a:t>
            </a:r>
            <a:r>
              <a:rPr lang="en-GB" b="1">
                <a:solidFill>
                  <a:srgbClr val="002060"/>
                </a:solidFill>
                <a:latin typeface="Sassoon Primary Rg"/>
              </a:rPr>
              <a:t>African Savannah</a:t>
            </a:r>
            <a:endParaRPr lang="en-GB" b="1">
              <a:solidFill>
                <a:srgbClr val="002060"/>
              </a:solidFill>
            </a:endParaRPr>
          </a:p>
        </p:txBody>
      </p:sp>
      <p:sp>
        <p:nvSpPr>
          <p:cNvPr id="6" name="Content Placeholder 2">
            <a:extLst>
              <a:ext uri="{FF2B5EF4-FFF2-40B4-BE49-F238E27FC236}">
                <a16:creationId xmlns:a16="http://schemas.microsoft.com/office/drawing/2014/main" id="{39B0CE57-023A-1345-3B72-49D5E5E2AE30}"/>
              </a:ext>
            </a:extLst>
          </p:cNvPr>
          <p:cNvSpPr txBox="1">
            <a:spLocks/>
          </p:cNvSpPr>
          <p:nvPr/>
        </p:nvSpPr>
        <p:spPr>
          <a:xfrm>
            <a:off x="282784" y="3752046"/>
            <a:ext cx="2765675" cy="37285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Elephant</a:t>
            </a:r>
          </a:p>
          <a:p>
            <a:pPr marL="0" indent="0" algn="ctr">
              <a:buNone/>
            </a:pPr>
            <a:endParaRPr lang="en-GB" sz="2400">
              <a:solidFill>
                <a:srgbClr val="002060"/>
              </a:solidFill>
            </a:endParaRPr>
          </a:p>
        </p:txBody>
      </p:sp>
      <p:sp>
        <p:nvSpPr>
          <p:cNvPr id="9" name="Content Placeholder 2">
            <a:extLst>
              <a:ext uri="{FF2B5EF4-FFF2-40B4-BE49-F238E27FC236}">
                <a16:creationId xmlns:a16="http://schemas.microsoft.com/office/drawing/2014/main" id="{7482A30B-8517-5E88-A6D2-793EA2E5E7DB}"/>
              </a:ext>
            </a:extLst>
          </p:cNvPr>
          <p:cNvSpPr txBox="1">
            <a:spLocks/>
          </p:cNvSpPr>
          <p:nvPr/>
        </p:nvSpPr>
        <p:spPr>
          <a:xfrm>
            <a:off x="3227810" y="3762343"/>
            <a:ext cx="2714189" cy="383151"/>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Termite</a:t>
            </a:r>
            <a:endParaRPr lang="en-US" sz="3600"/>
          </a:p>
          <a:p>
            <a:pPr marL="0" indent="0" algn="ctr">
              <a:buNone/>
            </a:pPr>
            <a:endParaRPr lang="en-GB" sz="2400">
              <a:solidFill>
                <a:srgbClr val="002060"/>
              </a:solidFill>
            </a:endParaRPr>
          </a:p>
        </p:txBody>
      </p:sp>
      <p:sp>
        <p:nvSpPr>
          <p:cNvPr id="12" name="Content Placeholder 2">
            <a:extLst>
              <a:ext uri="{FF2B5EF4-FFF2-40B4-BE49-F238E27FC236}">
                <a16:creationId xmlns:a16="http://schemas.microsoft.com/office/drawing/2014/main" id="{190774A7-599C-3C0D-3369-882FD2D73BEE}"/>
              </a:ext>
            </a:extLst>
          </p:cNvPr>
          <p:cNvSpPr txBox="1">
            <a:spLocks/>
          </p:cNvSpPr>
          <p:nvPr/>
        </p:nvSpPr>
        <p:spPr>
          <a:xfrm>
            <a:off x="6131648" y="3741748"/>
            <a:ext cx="2446459" cy="37285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Big Headed Ant</a:t>
            </a:r>
            <a:endParaRPr lang="en-GB" sz="2400">
              <a:solidFill>
                <a:srgbClr val="002060"/>
              </a:solidFill>
            </a:endParaRPr>
          </a:p>
          <a:p>
            <a:pPr marL="0" indent="0" algn="ctr">
              <a:buNone/>
            </a:pPr>
            <a:endParaRPr lang="en-GB" sz="2400">
              <a:solidFill>
                <a:srgbClr val="002060"/>
              </a:solidFill>
            </a:endParaRPr>
          </a:p>
        </p:txBody>
      </p:sp>
      <p:sp>
        <p:nvSpPr>
          <p:cNvPr id="14" name="Content Placeholder 2">
            <a:extLst>
              <a:ext uri="{FF2B5EF4-FFF2-40B4-BE49-F238E27FC236}">
                <a16:creationId xmlns:a16="http://schemas.microsoft.com/office/drawing/2014/main" id="{AA0C5957-C1E7-9876-2A4B-E658BB0385A3}"/>
              </a:ext>
            </a:extLst>
          </p:cNvPr>
          <p:cNvSpPr txBox="1">
            <a:spLocks/>
          </p:cNvSpPr>
          <p:nvPr/>
        </p:nvSpPr>
        <p:spPr>
          <a:xfrm>
            <a:off x="8911919" y="3741748"/>
            <a:ext cx="2899540" cy="383151"/>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Vulture</a:t>
            </a:r>
            <a:endParaRPr lang="en-US" sz="3600"/>
          </a:p>
          <a:p>
            <a:pPr marL="0" indent="0" algn="ctr">
              <a:buNone/>
            </a:pPr>
            <a:endParaRPr lang="en-GB" sz="2400">
              <a:solidFill>
                <a:srgbClr val="002060"/>
              </a:solidFill>
            </a:endParaRPr>
          </a:p>
        </p:txBody>
      </p:sp>
      <p:pic>
        <p:nvPicPr>
          <p:cNvPr id="3" name="Picture 2" descr="An elephant standing in a field&#10;&#10;AI-generated content may be incorrect.">
            <a:extLst>
              <a:ext uri="{FF2B5EF4-FFF2-40B4-BE49-F238E27FC236}">
                <a16:creationId xmlns:a16="http://schemas.microsoft.com/office/drawing/2014/main" id="{F07F41D9-BCB8-B242-71B9-9710F97A8B8E}"/>
              </a:ext>
            </a:extLst>
          </p:cNvPr>
          <p:cNvPicPr>
            <a:picLocks noChangeAspect="1"/>
          </p:cNvPicPr>
          <p:nvPr/>
        </p:nvPicPr>
        <p:blipFill>
          <a:blip r:embed="rId2"/>
          <a:stretch>
            <a:fillRect/>
          </a:stretch>
        </p:blipFill>
        <p:spPr>
          <a:xfrm>
            <a:off x="272879" y="1722350"/>
            <a:ext cx="2769973" cy="2023164"/>
          </a:xfrm>
          <a:prstGeom prst="rect">
            <a:avLst/>
          </a:prstGeom>
        </p:spPr>
      </p:pic>
      <p:pic>
        <p:nvPicPr>
          <p:cNvPr id="5" name="Picture 4" descr="A close up of a bug&#10;&#10;AI-generated content may be incorrect.">
            <a:extLst>
              <a:ext uri="{FF2B5EF4-FFF2-40B4-BE49-F238E27FC236}">
                <a16:creationId xmlns:a16="http://schemas.microsoft.com/office/drawing/2014/main" id="{ECDDFE81-3B03-B560-834F-CE83C6134B7E}"/>
              </a:ext>
            </a:extLst>
          </p:cNvPr>
          <p:cNvPicPr>
            <a:picLocks noChangeAspect="1"/>
          </p:cNvPicPr>
          <p:nvPr/>
        </p:nvPicPr>
        <p:blipFill>
          <a:blip r:embed="rId3"/>
          <a:stretch>
            <a:fillRect/>
          </a:stretch>
        </p:blipFill>
        <p:spPr>
          <a:xfrm>
            <a:off x="3232836" y="1721965"/>
            <a:ext cx="2719517" cy="2034231"/>
          </a:xfrm>
          <a:prstGeom prst="rect">
            <a:avLst/>
          </a:prstGeom>
        </p:spPr>
      </p:pic>
      <p:pic>
        <p:nvPicPr>
          <p:cNvPr id="11" name="Picture 10" descr="A close up of a ant on a flower&#10;&#10;AI-generated content may be incorrect.">
            <a:extLst>
              <a:ext uri="{FF2B5EF4-FFF2-40B4-BE49-F238E27FC236}">
                <a16:creationId xmlns:a16="http://schemas.microsoft.com/office/drawing/2014/main" id="{F4BAECAA-8B6C-1BD1-0BDF-14BB145F7EB5}"/>
              </a:ext>
            </a:extLst>
          </p:cNvPr>
          <p:cNvPicPr>
            <a:picLocks noChangeAspect="1"/>
          </p:cNvPicPr>
          <p:nvPr/>
        </p:nvPicPr>
        <p:blipFill>
          <a:blip r:embed="rId4"/>
          <a:stretch>
            <a:fillRect/>
          </a:stretch>
        </p:blipFill>
        <p:spPr>
          <a:xfrm>
            <a:off x="6137575" y="1722996"/>
            <a:ext cx="2439687" cy="2032171"/>
          </a:xfrm>
          <a:prstGeom prst="rect">
            <a:avLst/>
          </a:prstGeom>
        </p:spPr>
      </p:pic>
      <p:pic>
        <p:nvPicPr>
          <p:cNvPr id="20" name="Picture 19" descr="A bird flying in the air&#10;&#10;AI-generated content may be incorrect.">
            <a:extLst>
              <a:ext uri="{FF2B5EF4-FFF2-40B4-BE49-F238E27FC236}">
                <a16:creationId xmlns:a16="http://schemas.microsoft.com/office/drawing/2014/main" id="{F8C2A4E1-A878-646F-129E-7CCF09C49839}"/>
              </a:ext>
            </a:extLst>
          </p:cNvPr>
          <p:cNvPicPr>
            <a:picLocks noChangeAspect="1"/>
          </p:cNvPicPr>
          <p:nvPr/>
        </p:nvPicPr>
        <p:blipFill>
          <a:blip r:embed="rId5"/>
          <a:stretch>
            <a:fillRect/>
          </a:stretch>
        </p:blipFill>
        <p:spPr>
          <a:xfrm>
            <a:off x="8908835" y="1717847"/>
            <a:ext cx="2900491" cy="2032171"/>
          </a:xfrm>
          <a:prstGeom prst="rect">
            <a:avLst/>
          </a:prstGeom>
        </p:spPr>
      </p:pic>
    </p:spTree>
    <p:extLst>
      <p:ext uri="{BB962C8B-B14F-4D97-AF65-F5344CB8AC3E}">
        <p14:creationId xmlns:p14="http://schemas.microsoft.com/office/powerpoint/2010/main" val="25961600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63F66-F999-0B86-53D7-948F8A448B0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96BFC68-9972-7918-572A-487D40097539}"/>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Which are the keystone species? </a:t>
            </a:r>
          </a:p>
        </p:txBody>
      </p:sp>
      <p:sp>
        <p:nvSpPr>
          <p:cNvPr id="7" name="Content Placeholder 2">
            <a:extLst>
              <a:ext uri="{FF2B5EF4-FFF2-40B4-BE49-F238E27FC236}">
                <a16:creationId xmlns:a16="http://schemas.microsoft.com/office/drawing/2014/main" id="{6AB33E09-929A-CB26-428C-545116532DCC}"/>
              </a:ext>
            </a:extLst>
          </p:cNvPr>
          <p:cNvSpPr>
            <a:spLocks noGrp="1"/>
          </p:cNvSpPr>
          <p:nvPr>
            <p:ph idx="1"/>
          </p:nvPr>
        </p:nvSpPr>
        <p:spPr>
          <a:xfrm>
            <a:off x="273249" y="899111"/>
            <a:ext cx="11755393" cy="1425427"/>
          </a:xfrm>
        </p:spPr>
        <p:txBody>
          <a:bodyPr vert="horz" lIns="91440" tIns="45720" rIns="91440" bIns="45720" rtlCol="0" anchor="t">
            <a:noAutofit/>
          </a:bodyPr>
          <a:lstStyle/>
          <a:p>
            <a:pPr marL="0" indent="0">
              <a:buNone/>
            </a:pPr>
            <a:r>
              <a:rPr lang="en-GB">
                <a:solidFill>
                  <a:srgbClr val="002060"/>
                </a:solidFill>
                <a:latin typeface="Sassoon Primary Rg"/>
              </a:rPr>
              <a:t>Can you guess the keystone species' in this ecosystem? </a:t>
            </a:r>
            <a:r>
              <a:rPr lang="en-GB" b="1">
                <a:solidFill>
                  <a:srgbClr val="002060"/>
                </a:solidFill>
                <a:latin typeface="Sassoon Primary Rg"/>
              </a:rPr>
              <a:t>African Savannah</a:t>
            </a:r>
            <a:endParaRPr lang="en-GB" b="1">
              <a:solidFill>
                <a:srgbClr val="002060"/>
              </a:solidFill>
            </a:endParaRPr>
          </a:p>
        </p:txBody>
      </p:sp>
      <p:sp>
        <p:nvSpPr>
          <p:cNvPr id="6" name="Content Placeholder 2">
            <a:extLst>
              <a:ext uri="{FF2B5EF4-FFF2-40B4-BE49-F238E27FC236}">
                <a16:creationId xmlns:a16="http://schemas.microsoft.com/office/drawing/2014/main" id="{D322B12B-FC1E-EDE6-E376-FF0FD9FDCBE4}"/>
              </a:ext>
            </a:extLst>
          </p:cNvPr>
          <p:cNvSpPr txBox="1">
            <a:spLocks/>
          </p:cNvSpPr>
          <p:nvPr/>
        </p:nvSpPr>
        <p:spPr>
          <a:xfrm>
            <a:off x="282784" y="3752046"/>
            <a:ext cx="2765675" cy="2803015"/>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dirty="0">
                <a:solidFill>
                  <a:srgbClr val="002060"/>
                </a:solidFill>
                <a:latin typeface="Sassoon Primary Rg"/>
              </a:rPr>
              <a:t>Elephant- Fell trees which maintains the ecosystem as a grassland by ensuring grasses are able to grow and provide a food source for other species. </a:t>
            </a:r>
          </a:p>
          <a:p>
            <a:pPr marL="0" indent="0" algn="ctr">
              <a:buNone/>
            </a:pPr>
            <a:endParaRPr lang="en-GB" sz="2200" dirty="0">
              <a:solidFill>
                <a:srgbClr val="002060"/>
              </a:solidFill>
            </a:endParaRPr>
          </a:p>
        </p:txBody>
      </p:sp>
      <p:sp>
        <p:nvSpPr>
          <p:cNvPr id="9" name="Content Placeholder 2">
            <a:extLst>
              <a:ext uri="{FF2B5EF4-FFF2-40B4-BE49-F238E27FC236}">
                <a16:creationId xmlns:a16="http://schemas.microsoft.com/office/drawing/2014/main" id="{10449429-83C3-DC6B-ED06-D0F71DDB8450}"/>
              </a:ext>
            </a:extLst>
          </p:cNvPr>
          <p:cNvSpPr txBox="1">
            <a:spLocks/>
          </p:cNvSpPr>
          <p:nvPr/>
        </p:nvSpPr>
        <p:spPr>
          <a:xfrm>
            <a:off x="3227810" y="3752046"/>
            <a:ext cx="2714189" cy="2803015"/>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dirty="0">
                <a:solidFill>
                  <a:srgbClr val="002060"/>
                </a:solidFill>
                <a:latin typeface="Sassoon Primary Rg"/>
              </a:rPr>
              <a:t>Termite- Decomposes plant material and returns nutrients to the soil. Affects the distribution ands density of different plant species, which provide habitats for other species.</a:t>
            </a:r>
            <a:endParaRPr lang="en-US" sz="2200" dirty="0"/>
          </a:p>
        </p:txBody>
      </p:sp>
      <p:sp>
        <p:nvSpPr>
          <p:cNvPr id="12" name="Content Placeholder 2">
            <a:extLst>
              <a:ext uri="{FF2B5EF4-FFF2-40B4-BE49-F238E27FC236}">
                <a16:creationId xmlns:a16="http://schemas.microsoft.com/office/drawing/2014/main" id="{0711BA75-FA41-B48B-D965-918DC920E0CE}"/>
              </a:ext>
            </a:extLst>
          </p:cNvPr>
          <p:cNvSpPr txBox="1">
            <a:spLocks/>
          </p:cNvSpPr>
          <p:nvPr/>
        </p:nvSpPr>
        <p:spPr>
          <a:xfrm>
            <a:off x="6131648" y="3741748"/>
            <a:ext cx="2446459" cy="288519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dirty="0">
                <a:solidFill>
                  <a:srgbClr val="002060"/>
                </a:solidFill>
                <a:latin typeface="Sassoon Primary Rg"/>
              </a:rPr>
              <a:t>Big Headed Ant- Kills native ants which protect the acacia tree from herbivores, leading to fewer trees and less cover for predators to use while hunting. </a:t>
            </a:r>
            <a:endParaRPr lang="en-GB" sz="2200" dirty="0">
              <a:solidFill>
                <a:srgbClr val="002060"/>
              </a:solidFill>
            </a:endParaRPr>
          </a:p>
          <a:p>
            <a:pPr marL="0" indent="0" algn="ctr">
              <a:buNone/>
            </a:pPr>
            <a:endParaRPr lang="en-GB" sz="2200" dirty="0">
              <a:solidFill>
                <a:srgbClr val="002060"/>
              </a:solidFill>
            </a:endParaRPr>
          </a:p>
        </p:txBody>
      </p:sp>
      <p:sp>
        <p:nvSpPr>
          <p:cNvPr id="14" name="Content Placeholder 2">
            <a:extLst>
              <a:ext uri="{FF2B5EF4-FFF2-40B4-BE49-F238E27FC236}">
                <a16:creationId xmlns:a16="http://schemas.microsoft.com/office/drawing/2014/main" id="{1AD3AF7F-1987-EBA6-8C84-0C3504DD6371}"/>
              </a:ext>
            </a:extLst>
          </p:cNvPr>
          <p:cNvSpPr txBox="1">
            <a:spLocks/>
          </p:cNvSpPr>
          <p:nvPr/>
        </p:nvSpPr>
        <p:spPr>
          <a:xfrm>
            <a:off x="8911919" y="3741748"/>
            <a:ext cx="2899540" cy="288519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a:solidFill>
                  <a:srgbClr val="002060"/>
                </a:solidFill>
                <a:latin typeface="Sassoon Primary Rg"/>
              </a:rPr>
              <a:t>Vulture- Consume dead animals which have  been left by larger predators. This reduces the risk of disease spreading and maintains the health of all animals in the ecosystem.</a:t>
            </a:r>
            <a:endParaRPr lang="en-US" sz="2200"/>
          </a:p>
        </p:txBody>
      </p:sp>
      <p:pic>
        <p:nvPicPr>
          <p:cNvPr id="3" name="Picture 2" descr="An elephant standing in a field&#10;&#10;AI-generated content may be incorrect.">
            <a:extLst>
              <a:ext uri="{FF2B5EF4-FFF2-40B4-BE49-F238E27FC236}">
                <a16:creationId xmlns:a16="http://schemas.microsoft.com/office/drawing/2014/main" id="{3013FE52-8E82-D92B-2DC8-8C9A592B2497}"/>
              </a:ext>
            </a:extLst>
          </p:cNvPr>
          <p:cNvPicPr>
            <a:picLocks noChangeAspect="1"/>
          </p:cNvPicPr>
          <p:nvPr/>
        </p:nvPicPr>
        <p:blipFill>
          <a:blip r:embed="rId2"/>
          <a:stretch>
            <a:fillRect/>
          </a:stretch>
        </p:blipFill>
        <p:spPr>
          <a:xfrm>
            <a:off x="283176" y="1722351"/>
            <a:ext cx="2759676" cy="2033460"/>
          </a:xfrm>
          <a:prstGeom prst="rect">
            <a:avLst/>
          </a:prstGeom>
        </p:spPr>
      </p:pic>
      <p:pic>
        <p:nvPicPr>
          <p:cNvPr id="5" name="Picture 4" descr="A close up of a bug&#10;&#10;AI-generated content may be incorrect.">
            <a:extLst>
              <a:ext uri="{FF2B5EF4-FFF2-40B4-BE49-F238E27FC236}">
                <a16:creationId xmlns:a16="http://schemas.microsoft.com/office/drawing/2014/main" id="{E2B7E15A-7EEC-3427-A483-E89F71F4BB4C}"/>
              </a:ext>
            </a:extLst>
          </p:cNvPr>
          <p:cNvPicPr>
            <a:picLocks noChangeAspect="1"/>
          </p:cNvPicPr>
          <p:nvPr/>
        </p:nvPicPr>
        <p:blipFill>
          <a:blip r:embed="rId3"/>
          <a:stretch>
            <a:fillRect/>
          </a:stretch>
        </p:blipFill>
        <p:spPr>
          <a:xfrm>
            <a:off x="3232836" y="1721965"/>
            <a:ext cx="2719517" cy="2034231"/>
          </a:xfrm>
          <a:prstGeom prst="rect">
            <a:avLst/>
          </a:prstGeom>
        </p:spPr>
      </p:pic>
      <p:pic>
        <p:nvPicPr>
          <p:cNvPr id="11" name="Picture 10" descr="A close up of a ant on a flower&#10;&#10;AI-generated content may be incorrect.">
            <a:extLst>
              <a:ext uri="{FF2B5EF4-FFF2-40B4-BE49-F238E27FC236}">
                <a16:creationId xmlns:a16="http://schemas.microsoft.com/office/drawing/2014/main" id="{0314750C-6600-7849-B5B2-1BB226314F63}"/>
              </a:ext>
            </a:extLst>
          </p:cNvPr>
          <p:cNvPicPr>
            <a:picLocks noChangeAspect="1"/>
          </p:cNvPicPr>
          <p:nvPr/>
        </p:nvPicPr>
        <p:blipFill>
          <a:blip r:embed="rId4"/>
          <a:stretch>
            <a:fillRect/>
          </a:stretch>
        </p:blipFill>
        <p:spPr>
          <a:xfrm>
            <a:off x="6137575" y="1722996"/>
            <a:ext cx="2439687" cy="2032171"/>
          </a:xfrm>
          <a:prstGeom prst="rect">
            <a:avLst/>
          </a:prstGeom>
        </p:spPr>
      </p:pic>
      <p:pic>
        <p:nvPicPr>
          <p:cNvPr id="20" name="Picture 19" descr="A bird flying in the air&#10;&#10;AI-generated content may be incorrect.">
            <a:extLst>
              <a:ext uri="{FF2B5EF4-FFF2-40B4-BE49-F238E27FC236}">
                <a16:creationId xmlns:a16="http://schemas.microsoft.com/office/drawing/2014/main" id="{CF09AF8B-EBBA-4121-5AA5-014CAEB34962}"/>
              </a:ext>
            </a:extLst>
          </p:cNvPr>
          <p:cNvPicPr>
            <a:picLocks noChangeAspect="1"/>
          </p:cNvPicPr>
          <p:nvPr/>
        </p:nvPicPr>
        <p:blipFill>
          <a:blip r:embed="rId5"/>
          <a:stretch>
            <a:fillRect/>
          </a:stretch>
        </p:blipFill>
        <p:spPr>
          <a:xfrm>
            <a:off x="8908835" y="1717847"/>
            <a:ext cx="2900491" cy="2032171"/>
          </a:xfrm>
          <a:prstGeom prst="rect">
            <a:avLst/>
          </a:prstGeom>
        </p:spPr>
      </p:pic>
      <p:pic>
        <p:nvPicPr>
          <p:cNvPr id="8" name="Picture 7" descr="A green check mark on a white background&#10;&#10;AI-generated content may be incorrect.">
            <a:extLst>
              <a:ext uri="{FF2B5EF4-FFF2-40B4-BE49-F238E27FC236}">
                <a16:creationId xmlns:a16="http://schemas.microsoft.com/office/drawing/2014/main" id="{D6A8AA9A-641E-A76E-2BDB-119A45264CE9}"/>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1859929" y="863428"/>
            <a:ext cx="1978578" cy="1717814"/>
          </a:xfrm>
          <a:prstGeom prst="rect">
            <a:avLst/>
          </a:prstGeom>
        </p:spPr>
      </p:pic>
      <p:pic>
        <p:nvPicPr>
          <p:cNvPr id="13" name="Picture 12" descr="A green check mark on a white background&#10;&#10;AI-generated content may be incorrect.">
            <a:extLst>
              <a:ext uri="{FF2B5EF4-FFF2-40B4-BE49-F238E27FC236}">
                <a16:creationId xmlns:a16="http://schemas.microsoft.com/office/drawing/2014/main" id="{1CD2B4BB-5EC5-8F8D-3F50-CA7879CFECF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4850503" y="750785"/>
            <a:ext cx="1978578" cy="1717814"/>
          </a:xfrm>
          <a:prstGeom prst="rect">
            <a:avLst/>
          </a:prstGeom>
        </p:spPr>
      </p:pic>
      <p:pic>
        <p:nvPicPr>
          <p:cNvPr id="16" name="Picture 15" descr="A green check mark on a white background&#10;&#10;AI-generated content may be incorrect.">
            <a:extLst>
              <a:ext uri="{FF2B5EF4-FFF2-40B4-BE49-F238E27FC236}">
                <a16:creationId xmlns:a16="http://schemas.microsoft.com/office/drawing/2014/main" id="{1D343314-2916-3196-10C5-C326C5A5E22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10358990" y="958402"/>
            <a:ext cx="1978578" cy="1717814"/>
          </a:xfrm>
          <a:prstGeom prst="rect">
            <a:avLst/>
          </a:prstGeom>
        </p:spPr>
      </p:pic>
    </p:spTree>
    <p:extLst>
      <p:ext uri="{BB962C8B-B14F-4D97-AF65-F5344CB8AC3E}">
        <p14:creationId xmlns:p14="http://schemas.microsoft.com/office/powerpoint/2010/main" val="2002331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78F1B-2102-C091-834C-C6E0BB7126B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3834A4D-6DEE-9252-F991-0CDD5FE97662}"/>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Which are the keystone species? </a:t>
            </a:r>
          </a:p>
        </p:txBody>
      </p:sp>
      <p:sp>
        <p:nvSpPr>
          <p:cNvPr id="7" name="Content Placeholder 2">
            <a:extLst>
              <a:ext uri="{FF2B5EF4-FFF2-40B4-BE49-F238E27FC236}">
                <a16:creationId xmlns:a16="http://schemas.microsoft.com/office/drawing/2014/main" id="{40D898D2-C674-782F-9A0F-90D9E16C87E9}"/>
              </a:ext>
            </a:extLst>
          </p:cNvPr>
          <p:cNvSpPr>
            <a:spLocks noGrp="1"/>
          </p:cNvSpPr>
          <p:nvPr>
            <p:ph idx="1"/>
          </p:nvPr>
        </p:nvSpPr>
        <p:spPr>
          <a:xfrm>
            <a:off x="273249" y="899111"/>
            <a:ext cx="11755393" cy="1425427"/>
          </a:xfrm>
        </p:spPr>
        <p:txBody>
          <a:bodyPr vert="horz" lIns="91440" tIns="45720" rIns="91440" bIns="45720" rtlCol="0" anchor="t">
            <a:noAutofit/>
          </a:bodyPr>
          <a:lstStyle/>
          <a:p>
            <a:pPr marL="0" indent="0">
              <a:buNone/>
            </a:pPr>
            <a:r>
              <a:rPr lang="en-GB">
                <a:solidFill>
                  <a:srgbClr val="002060"/>
                </a:solidFill>
                <a:latin typeface="Sassoon Primary Rg"/>
              </a:rPr>
              <a:t>Can you guess the keystone species' in this ecosystem</a:t>
            </a:r>
            <a:r>
              <a:rPr lang="en-GB" b="1">
                <a:solidFill>
                  <a:srgbClr val="002060"/>
                </a:solidFill>
                <a:latin typeface="Sassoon Primary Rg"/>
              </a:rPr>
              <a:t>? European Temperate Forest</a:t>
            </a:r>
            <a:endParaRPr lang="en-GB" b="1">
              <a:solidFill>
                <a:srgbClr val="002060"/>
              </a:solidFill>
            </a:endParaRPr>
          </a:p>
        </p:txBody>
      </p:sp>
      <p:grpSp>
        <p:nvGrpSpPr>
          <p:cNvPr id="21" name="Group 20">
            <a:extLst>
              <a:ext uri="{FF2B5EF4-FFF2-40B4-BE49-F238E27FC236}">
                <a16:creationId xmlns:a16="http://schemas.microsoft.com/office/drawing/2014/main" id="{9926DE74-1C99-CE5C-7ECA-C1C1127F0C4D}"/>
              </a:ext>
            </a:extLst>
          </p:cNvPr>
          <p:cNvGrpSpPr/>
          <p:nvPr/>
        </p:nvGrpSpPr>
        <p:grpSpPr>
          <a:xfrm>
            <a:off x="6450617" y="1954498"/>
            <a:ext cx="2446826" cy="2170402"/>
            <a:chOff x="6131281" y="1944200"/>
            <a:chExt cx="2446826" cy="2170402"/>
          </a:xfrm>
        </p:grpSpPr>
        <p:sp>
          <p:nvSpPr>
            <p:cNvPr id="12" name="Content Placeholder 2">
              <a:extLst>
                <a:ext uri="{FF2B5EF4-FFF2-40B4-BE49-F238E27FC236}">
                  <a16:creationId xmlns:a16="http://schemas.microsoft.com/office/drawing/2014/main" id="{7235B621-1C83-1612-506F-6DCC95D2B08F}"/>
                </a:ext>
              </a:extLst>
            </p:cNvPr>
            <p:cNvSpPr txBox="1">
              <a:spLocks/>
            </p:cNvSpPr>
            <p:nvPr/>
          </p:nvSpPr>
          <p:spPr>
            <a:xfrm>
              <a:off x="6131648" y="3741748"/>
              <a:ext cx="2446459" cy="37285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Beaver</a:t>
              </a:r>
              <a:endParaRPr lang="en-US" sz="3600"/>
            </a:p>
            <a:p>
              <a:pPr marL="0" indent="0" algn="ctr">
                <a:buNone/>
              </a:pPr>
              <a:endParaRPr lang="en-GB" sz="2400">
                <a:solidFill>
                  <a:srgbClr val="002060"/>
                </a:solidFill>
              </a:endParaRPr>
            </a:p>
          </p:txBody>
        </p:sp>
        <p:pic>
          <p:nvPicPr>
            <p:cNvPr id="17" name="Picture 16">
              <a:extLst>
                <a:ext uri="{FF2B5EF4-FFF2-40B4-BE49-F238E27FC236}">
                  <a16:creationId xmlns:a16="http://schemas.microsoft.com/office/drawing/2014/main" id="{820F93EF-3201-EAE5-0222-D79A481B0F57}"/>
                </a:ext>
              </a:extLst>
            </p:cNvPr>
            <p:cNvPicPr>
              <a:picLocks noChangeAspect="1"/>
            </p:cNvPicPr>
            <p:nvPr/>
          </p:nvPicPr>
          <p:blipFill>
            <a:blip r:embed="rId3"/>
            <a:srcRect l="5331" t="8510" r="7597"/>
            <a:stretch>
              <a:fillRect/>
            </a:stretch>
          </p:blipFill>
          <p:spPr>
            <a:xfrm>
              <a:off x="6131281" y="1944200"/>
              <a:ext cx="2446458" cy="1797548"/>
            </a:xfrm>
            <a:prstGeom prst="rect">
              <a:avLst/>
            </a:prstGeom>
          </p:spPr>
        </p:pic>
      </p:grpSp>
      <p:grpSp>
        <p:nvGrpSpPr>
          <p:cNvPr id="20" name="Group 19">
            <a:extLst>
              <a:ext uri="{FF2B5EF4-FFF2-40B4-BE49-F238E27FC236}">
                <a16:creationId xmlns:a16="http://schemas.microsoft.com/office/drawing/2014/main" id="{BF9D6BFE-D675-1176-BB8E-706C43FA9786}"/>
              </a:ext>
            </a:extLst>
          </p:cNvPr>
          <p:cNvGrpSpPr/>
          <p:nvPr/>
        </p:nvGrpSpPr>
        <p:grpSpPr>
          <a:xfrm>
            <a:off x="9143543" y="1932496"/>
            <a:ext cx="2689181" cy="2201294"/>
            <a:chOff x="3225976" y="1944200"/>
            <a:chExt cx="2689181" cy="2201294"/>
          </a:xfrm>
        </p:grpSpPr>
        <p:sp>
          <p:nvSpPr>
            <p:cNvPr id="9" name="Content Placeholder 2">
              <a:extLst>
                <a:ext uri="{FF2B5EF4-FFF2-40B4-BE49-F238E27FC236}">
                  <a16:creationId xmlns:a16="http://schemas.microsoft.com/office/drawing/2014/main" id="{FCCA90DB-A4EE-C21B-4C19-6914BB02C74B}"/>
                </a:ext>
              </a:extLst>
            </p:cNvPr>
            <p:cNvSpPr txBox="1">
              <a:spLocks/>
            </p:cNvSpPr>
            <p:nvPr/>
          </p:nvSpPr>
          <p:spPr>
            <a:xfrm>
              <a:off x="3227810" y="3762343"/>
              <a:ext cx="2687347" cy="383151"/>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Wolf</a:t>
              </a:r>
              <a:endParaRPr lang="en-US" sz="3600"/>
            </a:p>
            <a:p>
              <a:pPr marL="0" indent="0" algn="ctr">
                <a:buNone/>
              </a:pPr>
              <a:endParaRPr lang="en-GB" sz="2400">
                <a:solidFill>
                  <a:srgbClr val="002060"/>
                </a:solidFill>
              </a:endParaRPr>
            </a:p>
          </p:txBody>
        </p:sp>
        <p:pic>
          <p:nvPicPr>
            <p:cNvPr id="19" name="Picture 18">
              <a:extLst>
                <a:ext uri="{FF2B5EF4-FFF2-40B4-BE49-F238E27FC236}">
                  <a16:creationId xmlns:a16="http://schemas.microsoft.com/office/drawing/2014/main" id="{20148A1A-4363-81A2-AF56-47A583FCCCC5}"/>
                </a:ext>
              </a:extLst>
            </p:cNvPr>
            <p:cNvPicPr>
              <a:picLocks noChangeAspect="1"/>
            </p:cNvPicPr>
            <p:nvPr/>
          </p:nvPicPr>
          <p:blipFill>
            <a:blip r:embed="rId4"/>
            <a:srcRect b="6502"/>
            <a:stretch>
              <a:fillRect/>
            </a:stretch>
          </p:blipFill>
          <p:spPr>
            <a:xfrm>
              <a:off x="3225976" y="1944200"/>
              <a:ext cx="2689181" cy="1818143"/>
            </a:xfrm>
            <a:prstGeom prst="rect">
              <a:avLst/>
            </a:prstGeom>
          </p:spPr>
        </p:pic>
      </p:grpSp>
      <p:grpSp>
        <p:nvGrpSpPr>
          <p:cNvPr id="27" name="Group 26">
            <a:extLst>
              <a:ext uri="{FF2B5EF4-FFF2-40B4-BE49-F238E27FC236}">
                <a16:creationId xmlns:a16="http://schemas.microsoft.com/office/drawing/2014/main" id="{628BF872-062A-8C3D-3B57-D722FE1A4F08}"/>
              </a:ext>
            </a:extLst>
          </p:cNvPr>
          <p:cNvGrpSpPr/>
          <p:nvPr/>
        </p:nvGrpSpPr>
        <p:grpSpPr>
          <a:xfrm>
            <a:off x="282784" y="1939881"/>
            <a:ext cx="2788925" cy="2204683"/>
            <a:chOff x="282784" y="1920217"/>
            <a:chExt cx="2788925" cy="2204683"/>
          </a:xfrm>
        </p:grpSpPr>
        <p:sp>
          <p:nvSpPr>
            <p:cNvPr id="5" name="Content Placeholder 2">
              <a:extLst>
                <a:ext uri="{FF2B5EF4-FFF2-40B4-BE49-F238E27FC236}">
                  <a16:creationId xmlns:a16="http://schemas.microsoft.com/office/drawing/2014/main" id="{811021C2-7454-01FE-6BB2-17460681DC41}"/>
                </a:ext>
              </a:extLst>
            </p:cNvPr>
            <p:cNvSpPr txBox="1">
              <a:spLocks/>
            </p:cNvSpPr>
            <p:nvPr/>
          </p:nvSpPr>
          <p:spPr>
            <a:xfrm>
              <a:off x="282784" y="3752046"/>
              <a:ext cx="2765675" cy="372854"/>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Aspen</a:t>
              </a:r>
            </a:p>
            <a:p>
              <a:pPr marL="0" indent="0" algn="ctr">
                <a:buNone/>
              </a:pPr>
              <a:endParaRPr lang="en-GB" sz="2400">
                <a:solidFill>
                  <a:srgbClr val="002060"/>
                </a:solidFill>
              </a:endParaRPr>
            </a:p>
          </p:txBody>
        </p:sp>
        <p:pic>
          <p:nvPicPr>
            <p:cNvPr id="23" name="Picture 22">
              <a:extLst>
                <a:ext uri="{FF2B5EF4-FFF2-40B4-BE49-F238E27FC236}">
                  <a16:creationId xmlns:a16="http://schemas.microsoft.com/office/drawing/2014/main" id="{78C65E61-5CC5-C1DB-9A0E-8189B15B071D}"/>
                </a:ext>
              </a:extLst>
            </p:cNvPr>
            <p:cNvPicPr>
              <a:picLocks noChangeAspect="1"/>
            </p:cNvPicPr>
            <p:nvPr/>
          </p:nvPicPr>
          <p:blipFill>
            <a:blip r:embed="rId5"/>
            <a:stretch>
              <a:fillRect/>
            </a:stretch>
          </p:blipFill>
          <p:spPr>
            <a:xfrm>
              <a:off x="282784" y="1920217"/>
              <a:ext cx="2788925" cy="1842125"/>
            </a:xfrm>
            <a:prstGeom prst="rect">
              <a:avLst/>
            </a:prstGeom>
          </p:spPr>
        </p:pic>
      </p:grpSp>
      <p:grpSp>
        <p:nvGrpSpPr>
          <p:cNvPr id="26" name="Group 25">
            <a:extLst>
              <a:ext uri="{FF2B5EF4-FFF2-40B4-BE49-F238E27FC236}">
                <a16:creationId xmlns:a16="http://schemas.microsoft.com/office/drawing/2014/main" id="{CF127A96-556A-FA0A-2D6D-84D81B44444A}"/>
              </a:ext>
            </a:extLst>
          </p:cNvPr>
          <p:cNvGrpSpPr/>
          <p:nvPr/>
        </p:nvGrpSpPr>
        <p:grpSpPr>
          <a:xfrm>
            <a:off x="3267483" y="1922836"/>
            <a:ext cx="2909372" cy="2221728"/>
            <a:chOff x="8911919" y="1903171"/>
            <a:chExt cx="2909372" cy="2221728"/>
          </a:xfrm>
        </p:grpSpPr>
        <p:sp>
          <p:nvSpPr>
            <p:cNvPr id="15" name="Content Placeholder 2">
              <a:extLst>
                <a:ext uri="{FF2B5EF4-FFF2-40B4-BE49-F238E27FC236}">
                  <a16:creationId xmlns:a16="http://schemas.microsoft.com/office/drawing/2014/main" id="{766D2D70-66E0-F8C5-F2B0-DE65995F5AE9}"/>
                </a:ext>
              </a:extLst>
            </p:cNvPr>
            <p:cNvSpPr txBox="1">
              <a:spLocks/>
            </p:cNvSpPr>
            <p:nvPr/>
          </p:nvSpPr>
          <p:spPr>
            <a:xfrm>
              <a:off x="8911919" y="3741748"/>
              <a:ext cx="2899540" cy="383151"/>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Emerald Ash Borer</a:t>
              </a:r>
              <a:endParaRPr lang="en-US" sz="3600"/>
            </a:p>
            <a:p>
              <a:pPr marL="0" indent="0" algn="ctr">
                <a:buNone/>
              </a:pPr>
              <a:endParaRPr lang="en-GB" sz="2400">
                <a:solidFill>
                  <a:srgbClr val="002060"/>
                </a:solidFill>
              </a:endParaRPr>
            </a:p>
          </p:txBody>
        </p:sp>
        <p:pic>
          <p:nvPicPr>
            <p:cNvPr id="25" name="Picture 24">
              <a:extLst>
                <a:ext uri="{FF2B5EF4-FFF2-40B4-BE49-F238E27FC236}">
                  <a16:creationId xmlns:a16="http://schemas.microsoft.com/office/drawing/2014/main" id="{373B7A7D-8FB5-ECB5-CCAE-8636F9001A55}"/>
                </a:ext>
              </a:extLst>
            </p:cNvPr>
            <p:cNvPicPr>
              <a:picLocks noChangeAspect="1"/>
            </p:cNvPicPr>
            <p:nvPr/>
          </p:nvPicPr>
          <p:blipFill>
            <a:blip r:embed="rId6"/>
            <a:stretch>
              <a:fillRect/>
            </a:stretch>
          </p:blipFill>
          <p:spPr>
            <a:xfrm>
              <a:off x="8921751" y="1903171"/>
              <a:ext cx="2899540" cy="1842126"/>
            </a:xfrm>
            <a:prstGeom prst="rect">
              <a:avLst/>
            </a:prstGeom>
          </p:spPr>
        </p:pic>
      </p:grpSp>
    </p:spTree>
    <p:extLst>
      <p:ext uri="{BB962C8B-B14F-4D97-AF65-F5344CB8AC3E}">
        <p14:creationId xmlns:p14="http://schemas.microsoft.com/office/powerpoint/2010/main" val="18751999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1CBBB-0641-DB61-EEF5-F9A3701DC40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7A194F5-1A0A-E10E-6EA5-03CC0BB6B308}"/>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Which are the keystone species? </a:t>
            </a:r>
          </a:p>
        </p:txBody>
      </p:sp>
      <p:sp>
        <p:nvSpPr>
          <p:cNvPr id="7" name="Content Placeholder 2">
            <a:extLst>
              <a:ext uri="{FF2B5EF4-FFF2-40B4-BE49-F238E27FC236}">
                <a16:creationId xmlns:a16="http://schemas.microsoft.com/office/drawing/2014/main" id="{75BEDE46-293F-EF4D-2D69-1501FECF6DE8}"/>
              </a:ext>
            </a:extLst>
          </p:cNvPr>
          <p:cNvSpPr>
            <a:spLocks noGrp="1"/>
          </p:cNvSpPr>
          <p:nvPr>
            <p:ph idx="1"/>
          </p:nvPr>
        </p:nvSpPr>
        <p:spPr>
          <a:xfrm>
            <a:off x="273249" y="899111"/>
            <a:ext cx="11755393" cy="1425427"/>
          </a:xfrm>
        </p:spPr>
        <p:txBody>
          <a:bodyPr vert="horz" lIns="91440" tIns="45720" rIns="91440" bIns="45720" rtlCol="0" anchor="t">
            <a:noAutofit/>
          </a:bodyPr>
          <a:lstStyle/>
          <a:p>
            <a:pPr marL="0" indent="0">
              <a:buNone/>
            </a:pPr>
            <a:r>
              <a:rPr lang="en-GB">
                <a:solidFill>
                  <a:srgbClr val="002060"/>
                </a:solidFill>
                <a:latin typeface="Sassoon Primary Rg"/>
              </a:rPr>
              <a:t>Can you guess the keystone species' in this ecosystem?</a:t>
            </a:r>
            <a:endParaRPr lang="en-GB" b="1">
              <a:solidFill>
                <a:srgbClr val="002060"/>
              </a:solidFill>
            </a:endParaRPr>
          </a:p>
        </p:txBody>
      </p:sp>
      <p:grpSp>
        <p:nvGrpSpPr>
          <p:cNvPr id="21" name="Group 20">
            <a:extLst>
              <a:ext uri="{FF2B5EF4-FFF2-40B4-BE49-F238E27FC236}">
                <a16:creationId xmlns:a16="http://schemas.microsoft.com/office/drawing/2014/main" id="{BE27EAE0-3965-749E-6C0B-86117841D722}"/>
              </a:ext>
            </a:extLst>
          </p:cNvPr>
          <p:cNvGrpSpPr/>
          <p:nvPr/>
        </p:nvGrpSpPr>
        <p:grpSpPr>
          <a:xfrm>
            <a:off x="6441082" y="1551376"/>
            <a:ext cx="2446826" cy="5193554"/>
            <a:chOff x="6131281" y="1944200"/>
            <a:chExt cx="2446826" cy="5193554"/>
          </a:xfrm>
        </p:grpSpPr>
        <p:sp>
          <p:nvSpPr>
            <p:cNvPr id="12" name="Content Placeholder 2">
              <a:extLst>
                <a:ext uri="{FF2B5EF4-FFF2-40B4-BE49-F238E27FC236}">
                  <a16:creationId xmlns:a16="http://schemas.microsoft.com/office/drawing/2014/main" id="{09BA0441-6EB0-D207-6409-170C1807F43B}"/>
                </a:ext>
              </a:extLst>
            </p:cNvPr>
            <p:cNvSpPr txBox="1">
              <a:spLocks/>
            </p:cNvSpPr>
            <p:nvPr/>
          </p:nvSpPr>
          <p:spPr>
            <a:xfrm>
              <a:off x="6131648" y="3741748"/>
              <a:ext cx="2446459" cy="3396006"/>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Beaver- Alter </a:t>
              </a:r>
              <a:r>
                <a:rPr lang="en-GB" sz="2400" dirty="0">
                  <a:solidFill>
                    <a:srgbClr val="002060"/>
                  </a:solidFill>
                  <a:latin typeface="Sassoon Primary Rg"/>
                </a:rPr>
                <a:t>their environment by building dams and digging canals, creating habitats for many species and effecting the carbon and nutrient cycles and water quality. </a:t>
              </a:r>
              <a:endParaRPr lang="en-GB" sz="2400" dirty="0">
                <a:solidFill>
                  <a:srgbClr val="002060"/>
                </a:solidFill>
              </a:endParaRPr>
            </a:p>
          </p:txBody>
        </p:sp>
        <p:pic>
          <p:nvPicPr>
            <p:cNvPr id="17" name="Picture 16">
              <a:extLst>
                <a:ext uri="{FF2B5EF4-FFF2-40B4-BE49-F238E27FC236}">
                  <a16:creationId xmlns:a16="http://schemas.microsoft.com/office/drawing/2014/main" id="{046C4D5C-B095-1DD8-F019-1ED3EF17EE5B}"/>
                </a:ext>
              </a:extLst>
            </p:cNvPr>
            <p:cNvPicPr>
              <a:picLocks noChangeAspect="1"/>
            </p:cNvPicPr>
            <p:nvPr/>
          </p:nvPicPr>
          <p:blipFill>
            <a:blip r:embed="rId3"/>
            <a:srcRect l="5331" t="8510" r="7597"/>
            <a:stretch>
              <a:fillRect/>
            </a:stretch>
          </p:blipFill>
          <p:spPr>
            <a:xfrm>
              <a:off x="6131281" y="1944200"/>
              <a:ext cx="2446458" cy="1797548"/>
            </a:xfrm>
            <a:prstGeom prst="rect">
              <a:avLst/>
            </a:prstGeom>
          </p:spPr>
        </p:pic>
      </p:grpSp>
      <p:grpSp>
        <p:nvGrpSpPr>
          <p:cNvPr id="20" name="Group 19">
            <a:extLst>
              <a:ext uri="{FF2B5EF4-FFF2-40B4-BE49-F238E27FC236}">
                <a16:creationId xmlns:a16="http://schemas.microsoft.com/office/drawing/2014/main" id="{B5BE3AB7-FE61-183D-4CA4-2E0987BE52D5}"/>
              </a:ext>
            </a:extLst>
          </p:cNvPr>
          <p:cNvGrpSpPr/>
          <p:nvPr/>
        </p:nvGrpSpPr>
        <p:grpSpPr>
          <a:xfrm>
            <a:off x="9134008" y="1529374"/>
            <a:ext cx="2689181" cy="4733775"/>
            <a:chOff x="3225976" y="1944200"/>
            <a:chExt cx="2689181" cy="4733775"/>
          </a:xfrm>
        </p:grpSpPr>
        <p:sp>
          <p:nvSpPr>
            <p:cNvPr id="9" name="Content Placeholder 2">
              <a:extLst>
                <a:ext uri="{FF2B5EF4-FFF2-40B4-BE49-F238E27FC236}">
                  <a16:creationId xmlns:a16="http://schemas.microsoft.com/office/drawing/2014/main" id="{76A8F0F5-30DE-C63E-0B01-B5BA622C96CD}"/>
                </a:ext>
              </a:extLst>
            </p:cNvPr>
            <p:cNvSpPr txBox="1">
              <a:spLocks/>
            </p:cNvSpPr>
            <p:nvPr/>
          </p:nvSpPr>
          <p:spPr>
            <a:xfrm>
              <a:off x="3227810" y="3762343"/>
              <a:ext cx="2687347" cy="2915632"/>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a:solidFill>
                    <a:srgbClr val="002060"/>
                  </a:solidFill>
                  <a:latin typeface="Sassoon Primary Rg"/>
                </a:rPr>
                <a:t>Wolf- Controls the population of its prey which prevents overgrazing of plant species which manage the microclimate and soil stability.</a:t>
              </a:r>
              <a:endParaRPr lang="en-US" sz="3600"/>
            </a:p>
            <a:p>
              <a:pPr marL="0" indent="0" algn="ctr">
                <a:buNone/>
              </a:pPr>
              <a:r>
                <a:rPr lang="en-GB" sz="2400">
                  <a:solidFill>
                    <a:srgbClr val="002060"/>
                  </a:solidFill>
                  <a:latin typeface="Sassoon Primary Rg"/>
                </a:rPr>
                <a:t> </a:t>
              </a:r>
              <a:endParaRPr lang="en-US" sz="3600"/>
            </a:p>
            <a:p>
              <a:pPr marL="0" indent="0" algn="ctr">
                <a:buNone/>
              </a:pPr>
              <a:endParaRPr lang="en-GB" sz="2400">
                <a:solidFill>
                  <a:srgbClr val="002060"/>
                </a:solidFill>
              </a:endParaRPr>
            </a:p>
          </p:txBody>
        </p:sp>
        <p:pic>
          <p:nvPicPr>
            <p:cNvPr id="19" name="Picture 18">
              <a:extLst>
                <a:ext uri="{FF2B5EF4-FFF2-40B4-BE49-F238E27FC236}">
                  <a16:creationId xmlns:a16="http://schemas.microsoft.com/office/drawing/2014/main" id="{1760075A-9D50-D195-E189-4CD7438B71A5}"/>
                </a:ext>
              </a:extLst>
            </p:cNvPr>
            <p:cNvPicPr>
              <a:picLocks noChangeAspect="1"/>
            </p:cNvPicPr>
            <p:nvPr/>
          </p:nvPicPr>
          <p:blipFill>
            <a:blip r:embed="rId4"/>
            <a:srcRect b="6502"/>
            <a:stretch>
              <a:fillRect/>
            </a:stretch>
          </p:blipFill>
          <p:spPr>
            <a:xfrm>
              <a:off x="3225976" y="1944200"/>
              <a:ext cx="2689181" cy="1818143"/>
            </a:xfrm>
            <a:prstGeom prst="rect">
              <a:avLst/>
            </a:prstGeom>
          </p:spPr>
        </p:pic>
      </p:grpSp>
      <p:grpSp>
        <p:nvGrpSpPr>
          <p:cNvPr id="27" name="Group 26">
            <a:extLst>
              <a:ext uri="{FF2B5EF4-FFF2-40B4-BE49-F238E27FC236}">
                <a16:creationId xmlns:a16="http://schemas.microsoft.com/office/drawing/2014/main" id="{1E95AF62-3B3C-8DD1-D461-2919D06314B5}"/>
              </a:ext>
            </a:extLst>
          </p:cNvPr>
          <p:cNvGrpSpPr/>
          <p:nvPr/>
        </p:nvGrpSpPr>
        <p:grpSpPr>
          <a:xfrm>
            <a:off x="273249" y="1536759"/>
            <a:ext cx="2788925" cy="4559241"/>
            <a:chOff x="282784" y="1920217"/>
            <a:chExt cx="2788925" cy="4559241"/>
          </a:xfrm>
        </p:grpSpPr>
        <p:sp>
          <p:nvSpPr>
            <p:cNvPr id="5" name="Content Placeholder 2">
              <a:extLst>
                <a:ext uri="{FF2B5EF4-FFF2-40B4-BE49-F238E27FC236}">
                  <a16:creationId xmlns:a16="http://schemas.microsoft.com/office/drawing/2014/main" id="{C1747040-AFA4-923C-0721-1D0DB6DD0EC2}"/>
                </a:ext>
              </a:extLst>
            </p:cNvPr>
            <p:cNvSpPr txBox="1">
              <a:spLocks/>
            </p:cNvSpPr>
            <p:nvPr/>
          </p:nvSpPr>
          <p:spPr>
            <a:xfrm>
              <a:off x="282784" y="3752045"/>
              <a:ext cx="2765675" cy="2727413"/>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rgbClr val="002060"/>
                  </a:solidFill>
                  <a:latin typeface="Sassoon Primary Rg"/>
                </a:rPr>
                <a:t>Aspen- A host species for thousands of species of insects, moss, lichen and fungi which are a food source for other creatures in the ecosystem. </a:t>
              </a:r>
            </a:p>
            <a:p>
              <a:pPr marL="0" indent="0" algn="ctr">
                <a:buNone/>
              </a:pPr>
              <a:endParaRPr lang="en-GB" sz="2400" dirty="0">
                <a:solidFill>
                  <a:srgbClr val="002060"/>
                </a:solidFill>
              </a:endParaRPr>
            </a:p>
          </p:txBody>
        </p:sp>
        <p:pic>
          <p:nvPicPr>
            <p:cNvPr id="23" name="Picture 22">
              <a:extLst>
                <a:ext uri="{FF2B5EF4-FFF2-40B4-BE49-F238E27FC236}">
                  <a16:creationId xmlns:a16="http://schemas.microsoft.com/office/drawing/2014/main" id="{6C8B0D66-6A30-6C9C-91D6-C42EE8AA5660}"/>
                </a:ext>
              </a:extLst>
            </p:cNvPr>
            <p:cNvPicPr>
              <a:picLocks noChangeAspect="1"/>
            </p:cNvPicPr>
            <p:nvPr/>
          </p:nvPicPr>
          <p:blipFill>
            <a:blip r:embed="rId5"/>
            <a:stretch>
              <a:fillRect/>
            </a:stretch>
          </p:blipFill>
          <p:spPr>
            <a:xfrm>
              <a:off x="282784" y="1920217"/>
              <a:ext cx="2788925" cy="1842125"/>
            </a:xfrm>
            <a:prstGeom prst="rect">
              <a:avLst/>
            </a:prstGeom>
          </p:spPr>
        </p:pic>
      </p:grpSp>
      <p:grpSp>
        <p:nvGrpSpPr>
          <p:cNvPr id="26" name="Group 25">
            <a:extLst>
              <a:ext uri="{FF2B5EF4-FFF2-40B4-BE49-F238E27FC236}">
                <a16:creationId xmlns:a16="http://schemas.microsoft.com/office/drawing/2014/main" id="{43A96CE9-7D24-4E18-4CC6-D585D1C7FA6A}"/>
              </a:ext>
            </a:extLst>
          </p:cNvPr>
          <p:cNvGrpSpPr/>
          <p:nvPr/>
        </p:nvGrpSpPr>
        <p:grpSpPr>
          <a:xfrm>
            <a:off x="3257948" y="1519714"/>
            <a:ext cx="2909372" cy="4851590"/>
            <a:chOff x="8911919" y="1903171"/>
            <a:chExt cx="2909372" cy="4851590"/>
          </a:xfrm>
        </p:grpSpPr>
        <p:sp>
          <p:nvSpPr>
            <p:cNvPr id="15" name="Content Placeholder 2">
              <a:extLst>
                <a:ext uri="{FF2B5EF4-FFF2-40B4-BE49-F238E27FC236}">
                  <a16:creationId xmlns:a16="http://schemas.microsoft.com/office/drawing/2014/main" id="{459C69B1-96FF-0BE0-5D2C-3652F66B4BEE}"/>
                </a:ext>
              </a:extLst>
            </p:cNvPr>
            <p:cNvSpPr txBox="1">
              <a:spLocks/>
            </p:cNvSpPr>
            <p:nvPr/>
          </p:nvSpPr>
          <p:spPr>
            <a:xfrm>
              <a:off x="8911919" y="3741748"/>
              <a:ext cx="2899540" cy="3013013"/>
            </a:xfrm>
            <a:prstGeom prst="rect">
              <a:avLst/>
            </a:prstGeom>
            <a:solidFill>
              <a:schemeClr val="bg1"/>
            </a:solidFill>
            <a:ln>
              <a:solidFill>
                <a:srgbClr val="002060"/>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rgbClr val="002060"/>
                  </a:solidFill>
                  <a:latin typeface="Sassoon Primary Rg"/>
                </a:rPr>
                <a:t>Emerald Ash Borer- Lays eggs under tree bark, when the larvae hatch, they eat the tissue which transports water and nutrients around the tree, killing it over time. </a:t>
              </a:r>
              <a:endParaRPr lang="en-US" sz="3600" dirty="0"/>
            </a:p>
            <a:p>
              <a:pPr marL="0" indent="0" algn="ctr">
                <a:buNone/>
              </a:pPr>
              <a:endParaRPr lang="en-GB" sz="2400" dirty="0">
                <a:solidFill>
                  <a:srgbClr val="002060"/>
                </a:solidFill>
              </a:endParaRPr>
            </a:p>
          </p:txBody>
        </p:sp>
        <p:pic>
          <p:nvPicPr>
            <p:cNvPr id="25" name="Picture 24">
              <a:extLst>
                <a:ext uri="{FF2B5EF4-FFF2-40B4-BE49-F238E27FC236}">
                  <a16:creationId xmlns:a16="http://schemas.microsoft.com/office/drawing/2014/main" id="{CCF7BDFC-D197-D9B3-CD42-63BCA833594D}"/>
                </a:ext>
              </a:extLst>
            </p:cNvPr>
            <p:cNvPicPr>
              <a:picLocks noChangeAspect="1"/>
            </p:cNvPicPr>
            <p:nvPr/>
          </p:nvPicPr>
          <p:blipFill>
            <a:blip r:embed="rId6"/>
            <a:stretch>
              <a:fillRect/>
            </a:stretch>
          </p:blipFill>
          <p:spPr>
            <a:xfrm>
              <a:off x="8921751" y="1903171"/>
              <a:ext cx="2899540" cy="1842126"/>
            </a:xfrm>
            <a:prstGeom prst="rect">
              <a:avLst/>
            </a:prstGeom>
          </p:spPr>
        </p:pic>
      </p:grpSp>
      <p:pic>
        <p:nvPicPr>
          <p:cNvPr id="2" name="Picture 1" descr="A green check mark on a white background&#10;&#10;AI-generated content may be incorrect.">
            <a:extLst>
              <a:ext uri="{FF2B5EF4-FFF2-40B4-BE49-F238E27FC236}">
                <a16:creationId xmlns:a16="http://schemas.microsoft.com/office/drawing/2014/main" id="{CF08E856-7B28-C19F-F997-31DBAADABA7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1840265" y="606724"/>
            <a:ext cx="1978578" cy="1717814"/>
          </a:xfrm>
          <a:prstGeom prst="rect">
            <a:avLst/>
          </a:prstGeom>
        </p:spPr>
      </p:pic>
      <p:pic>
        <p:nvPicPr>
          <p:cNvPr id="3" name="Picture 2" descr="A green check mark on a white background&#10;&#10;AI-generated content may be incorrect.">
            <a:extLst>
              <a:ext uri="{FF2B5EF4-FFF2-40B4-BE49-F238E27FC236}">
                <a16:creationId xmlns:a16="http://schemas.microsoft.com/office/drawing/2014/main" id="{2FD9CC2D-357B-4505-72A1-C968E6A75315}"/>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7664311" y="594851"/>
            <a:ext cx="1978578" cy="1717814"/>
          </a:xfrm>
          <a:prstGeom prst="rect">
            <a:avLst/>
          </a:prstGeom>
        </p:spPr>
      </p:pic>
      <p:pic>
        <p:nvPicPr>
          <p:cNvPr id="6" name="Picture 5" descr="A green check mark on a white background&#10;&#10;AI-generated content may be incorrect.">
            <a:extLst>
              <a:ext uri="{FF2B5EF4-FFF2-40B4-BE49-F238E27FC236}">
                <a16:creationId xmlns:a16="http://schemas.microsoft.com/office/drawing/2014/main" id="{7752665B-832C-756A-9663-FA5FE7AAC8E5}"/>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10664812" y="594851"/>
            <a:ext cx="1978578" cy="1717814"/>
          </a:xfrm>
          <a:prstGeom prst="rect">
            <a:avLst/>
          </a:prstGeom>
        </p:spPr>
      </p:pic>
    </p:spTree>
    <p:extLst>
      <p:ext uri="{BB962C8B-B14F-4D97-AF65-F5344CB8AC3E}">
        <p14:creationId xmlns:p14="http://schemas.microsoft.com/office/powerpoint/2010/main" val="1642958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08578-4543-6841-E6CC-1F27865CD7F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89E47D4-F71D-87AB-F593-1321F8234185}"/>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How do trees support life on Earth and biodiversity?</a:t>
            </a:r>
            <a:endParaRPr lang="en-US"/>
          </a:p>
        </p:txBody>
      </p:sp>
      <p:sp>
        <p:nvSpPr>
          <p:cNvPr id="7" name="Content Placeholder 2">
            <a:extLst>
              <a:ext uri="{FF2B5EF4-FFF2-40B4-BE49-F238E27FC236}">
                <a16:creationId xmlns:a16="http://schemas.microsoft.com/office/drawing/2014/main" id="{30C73801-4F09-85D3-8857-B3C8ED737978}"/>
              </a:ext>
            </a:extLst>
          </p:cNvPr>
          <p:cNvSpPr>
            <a:spLocks noGrp="1"/>
          </p:cNvSpPr>
          <p:nvPr>
            <p:ph idx="1"/>
          </p:nvPr>
        </p:nvSpPr>
        <p:spPr>
          <a:xfrm>
            <a:off x="283546" y="899111"/>
            <a:ext cx="11745096" cy="5513454"/>
          </a:xfrm>
        </p:spPr>
        <p:txBody>
          <a:bodyPr vert="horz" lIns="91440" tIns="45720" rIns="91440" bIns="45720" rtlCol="0" anchor="t">
            <a:noAutofit/>
          </a:bodyPr>
          <a:lstStyle/>
          <a:p>
            <a:pPr marL="0" indent="0">
              <a:buNone/>
            </a:pPr>
            <a:r>
              <a:rPr lang="en-GB">
                <a:solidFill>
                  <a:srgbClr val="002060"/>
                </a:solidFill>
                <a:latin typeface="Sassoon Primary Rg"/>
              </a:rPr>
              <a:t>Many species play important roles in their food webs and wider ecosystems. Often, taking away one species can have a huge knock-on effect on many other species or the habitat as a whole, in ways we may not even be aware of. </a:t>
            </a:r>
            <a:endParaRPr lang="en-GB">
              <a:solidFill>
                <a:srgbClr val="002060"/>
              </a:solidFill>
            </a:endParaRPr>
          </a:p>
          <a:p>
            <a:pPr marL="0" indent="0">
              <a:buNone/>
            </a:pPr>
            <a:endParaRPr lang="en-GB">
              <a:solidFill>
                <a:srgbClr val="002060"/>
              </a:solidFill>
              <a:latin typeface="Sassoon Primary Rg"/>
            </a:endParaRPr>
          </a:p>
          <a:p>
            <a:pPr marL="0" indent="0">
              <a:buNone/>
            </a:pPr>
            <a:r>
              <a:rPr lang="en-GB" b="1">
                <a:solidFill>
                  <a:srgbClr val="002060"/>
                </a:solidFill>
                <a:latin typeface="Sassoon Primary Rg"/>
              </a:rPr>
              <a:t>What type of biome do you live in? Think of some of the species you might see, how would the ecosystem be affected if you took away these species?</a:t>
            </a:r>
            <a:endParaRPr lang="en-GB" b="1">
              <a:solidFill>
                <a:srgbClr val="002060"/>
              </a:solidFill>
            </a:endParaRPr>
          </a:p>
          <a:p>
            <a:pPr marL="0" indent="0">
              <a:buNone/>
            </a:pPr>
            <a:endParaRPr lang="en-GB" b="1">
              <a:solidFill>
                <a:srgbClr val="002060"/>
              </a:solidFill>
            </a:endParaRPr>
          </a:p>
          <a:p>
            <a:pPr marL="0" indent="0">
              <a:buNone/>
            </a:pPr>
            <a:r>
              <a:rPr lang="en-GB">
                <a:solidFill>
                  <a:srgbClr val="002060"/>
                </a:solidFill>
                <a:latin typeface="Sassoon Primary Rg"/>
              </a:rPr>
              <a:t>High biodiversity (number of different species) is key to supporting ecosystems and life on Earth, as many species rely on each other to survive. </a:t>
            </a:r>
            <a:endParaRPr lang="en-GB">
              <a:solidFill>
                <a:srgbClr val="002060"/>
              </a:solidFill>
            </a:endParaRPr>
          </a:p>
          <a:p>
            <a:pPr marL="0" indent="0">
              <a:buNone/>
            </a:pPr>
            <a:endParaRPr lang="en-GB" sz="2200">
              <a:solidFill>
                <a:srgbClr val="002060"/>
              </a:solidFill>
            </a:endParaRPr>
          </a:p>
        </p:txBody>
      </p:sp>
    </p:spTree>
    <p:extLst>
      <p:ext uri="{BB962C8B-B14F-4D97-AF65-F5344CB8AC3E}">
        <p14:creationId xmlns:p14="http://schemas.microsoft.com/office/powerpoint/2010/main" val="4061257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6D366-DC76-1124-68CD-0EE90F917FF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6C3FDE3-5996-2D2B-081A-8305650FB17A}"/>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Why are trees important to you? </a:t>
            </a:r>
          </a:p>
        </p:txBody>
      </p:sp>
      <p:sp>
        <p:nvSpPr>
          <p:cNvPr id="7" name="Content Placeholder 2">
            <a:extLst>
              <a:ext uri="{FF2B5EF4-FFF2-40B4-BE49-F238E27FC236}">
                <a16:creationId xmlns:a16="http://schemas.microsoft.com/office/drawing/2014/main" id="{4379C797-DEE3-E3FA-F4CB-3BFF9F0B5238}"/>
              </a:ext>
            </a:extLst>
          </p:cNvPr>
          <p:cNvSpPr>
            <a:spLocks noGrp="1"/>
          </p:cNvSpPr>
          <p:nvPr>
            <p:ph idx="1"/>
          </p:nvPr>
        </p:nvSpPr>
        <p:spPr>
          <a:xfrm>
            <a:off x="283546" y="861204"/>
            <a:ext cx="11343502" cy="1839833"/>
          </a:xfrm>
        </p:spPr>
        <p:txBody>
          <a:bodyPr>
            <a:normAutofit fontScale="92500"/>
          </a:bodyPr>
          <a:lstStyle/>
          <a:p>
            <a:pPr marL="0" indent="0">
              <a:buNone/>
            </a:pPr>
            <a:r>
              <a:rPr lang="en-GB" u="sng" dirty="0">
                <a:solidFill>
                  <a:srgbClr val="002060"/>
                </a:solidFill>
              </a:rPr>
              <a:t>As a class, use a piece of paper or your whiteboard to create a spider diagram/ mind map with as many reasons as you can think of as to why trees are important. </a:t>
            </a:r>
          </a:p>
          <a:p>
            <a:pPr marL="0" indent="0">
              <a:buNone/>
            </a:pPr>
            <a:r>
              <a:rPr lang="en-GB" dirty="0">
                <a:solidFill>
                  <a:srgbClr val="002060"/>
                </a:solidFill>
              </a:rPr>
              <a:t>Think about the trees in your local area, how do they impact your environment? </a:t>
            </a:r>
          </a:p>
          <a:p>
            <a:pPr marL="0" indent="0">
              <a:buNone/>
            </a:pPr>
            <a:r>
              <a:rPr lang="en-GB" dirty="0">
                <a:solidFill>
                  <a:srgbClr val="002060"/>
                </a:solidFill>
              </a:rPr>
              <a:t>How do they make you feel?</a:t>
            </a:r>
          </a:p>
        </p:txBody>
      </p:sp>
      <p:grpSp>
        <p:nvGrpSpPr>
          <p:cNvPr id="5" name="Group 4">
            <a:extLst>
              <a:ext uri="{FF2B5EF4-FFF2-40B4-BE49-F238E27FC236}">
                <a16:creationId xmlns:a16="http://schemas.microsoft.com/office/drawing/2014/main" id="{25DE93AB-5831-7343-E8CB-C8FDFD233DC7}"/>
              </a:ext>
            </a:extLst>
          </p:cNvPr>
          <p:cNvGrpSpPr/>
          <p:nvPr/>
        </p:nvGrpSpPr>
        <p:grpSpPr>
          <a:xfrm>
            <a:off x="3057925" y="2701039"/>
            <a:ext cx="5794744" cy="2424223"/>
            <a:chOff x="3198628" y="2924322"/>
            <a:chExt cx="5794744" cy="2424223"/>
          </a:xfrm>
        </p:grpSpPr>
        <p:sp>
          <p:nvSpPr>
            <p:cNvPr id="3" name="Cloud 2">
              <a:extLst>
                <a:ext uri="{FF2B5EF4-FFF2-40B4-BE49-F238E27FC236}">
                  <a16:creationId xmlns:a16="http://schemas.microsoft.com/office/drawing/2014/main" id="{DDDDA260-89BF-797B-BE7E-2E64C05A2623}"/>
                </a:ext>
              </a:extLst>
            </p:cNvPr>
            <p:cNvSpPr/>
            <p:nvPr/>
          </p:nvSpPr>
          <p:spPr>
            <a:xfrm>
              <a:off x="3198628" y="2924322"/>
              <a:ext cx="5794744" cy="2424223"/>
            </a:xfrm>
            <a:prstGeom prst="cloud">
              <a:avLst/>
            </a:prstGeom>
            <a:solidFill>
              <a:schemeClr val="bg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ontent Placeholder 2">
              <a:extLst>
                <a:ext uri="{FF2B5EF4-FFF2-40B4-BE49-F238E27FC236}">
                  <a16:creationId xmlns:a16="http://schemas.microsoft.com/office/drawing/2014/main" id="{0A023DA5-4DB1-FEDF-557B-0CEC983DB904}"/>
                </a:ext>
              </a:extLst>
            </p:cNvPr>
            <p:cNvSpPr txBox="1">
              <a:spLocks/>
            </p:cNvSpPr>
            <p:nvPr/>
          </p:nvSpPr>
          <p:spPr>
            <a:xfrm>
              <a:off x="4106658" y="3525245"/>
              <a:ext cx="3978683" cy="1222375"/>
            </a:xfrm>
            <a:prstGeom prst="rect">
              <a:avLst/>
            </a:prstGeom>
            <a:ln>
              <a:no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a:solidFill>
                    <a:srgbClr val="002060"/>
                  </a:solidFill>
                </a:rPr>
                <a:t>Why are trees important? </a:t>
              </a:r>
            </a:p>
          </p:txBody>
        </p:sp>
      </p:grpSp>
      <p:pic>
        <p:nvPicPr>
          <p:cNvPr id="9" name="Picture 8">
            <a:extLst>
              <a:ext uri="{FF2B5EF4-FFF2-40B4-BE49-F238E27FC236}">
                <a16:creationId xmlns:a16="http://schemas.microsoft.com/office/drawing/2014/main" id="{B3CC266B-11BE-7896-A99E-62A5C0AC066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66936" y="3503908"/>
            <a:ext cx="2445488" cy="3484821"/>
          </a:xfrm>
          <a:prstGeom prst="rect">
            <a:avLst/>
          </a:prstGeom>
        </p:spPr>
      </p:pic>
      <p:pic>
        <p:nvPicPr>
          <p:cNvPr id="11" name="Picture 10">
            <a:extLst>
              <a:ext uri="{FF2B5EF4-FFF2-40B4-BE49-F238E27FC236}">
                <a16:creationId xmlns:a16="http://schemas.microsoft.com/office/drawing/2014/main" id="{366A0C8F-070B-AD6A-908B-BFF8E6AF35C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760699" y="1580712"/>
            <a:ext cx="2286198" cy="4122777"/>
          </a:xfrm>
          <a:prstGeom prst="rect">
            <a:avLst/>
          </a:prstGeom>
        </p:spPr>
      </p:pic>
      <p:cxnSp>
        <p:nvCxnSpPr>
          <p:cNvPr id="13" name="Connector: Curved 12">
            <a:extLst>
              <a:ext uri="{FF2B5EF4-FFF2-40B4-BE49-F238E27FC236}">
                <a16:creationId xmlns:a16="http://schemas.microsoft.com/office/drawing/2014/main" id="{C34CC36D-A9C3-CA62-2976-1CA34A9CD7D4}"/>
              </a:ext>
            </a:extLst>
          </p:cNvPr>
          <p:cNvCxnSpPr/>
          <p:nvPr/>
        </p:nvCxnSpPr>
        <p:spPr>
          <a:xfrm>
            <a:off x="1531087" y="3062177"/>
            <a:ext cx="1754372" cy="531628"/>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Connector: Curved 13">
            <a:extLst>
              <a:ext uri="{FF2B5EF4-FFF2-40B4-BE49-F238E27FC236}">
                <a16:creationId xmlns:a16="http://schemas.microsoft.com/office/drawing/2014/main" id="{EE99E28C-366A-7E95-BFBE-9B630504729D}"/>
              </a:ext>
            </a:extLst>
          </p:cNvPr>
          <p:cNvCxnSpPr/>
          <p:nvPr/>
        </p:nvCxnSpPr>
        <p:spPr>
          <a:xfrm>
            <a:off x="8016960" y="4566868"/>
            <a:ext cx="1754372" cy="531628"/>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Connector: Curved 15">
            <a:extLst>
              <a:ext uri="{FF2B5EF4-FFF2-40B4-BE49-F238E27FC236}">
                <a16:creationId xmlns:a16="http://schemas.microsoft.com/office/drawing/2014/main" id="{7E92E7CE-D58D-82E4-DF1F-12BFB2CEE7A2}"/>
              </a:ext>
            </a:extLst>
          </p:cNvPr>
          <p:cNvCxnSpPr>
            <a:cxnSpLocks/>
          </p:cNvCxnSpPr>
          <p:nvPr/>
        </p:nvCxnSpPr>
        <p:spPr>
          <a:xfrm flipV="1">
            <a:off x="8148096" y="2435224"/>
            <a:ext cx="1623236" cy="498513"/>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75E9B4E2-8BB7-1F62-3A3D-B45D4BB35347}"/>
              </a:ext>
            </a:extLst>
          </p:cNvPr>
          <p:cNvCxnSpPr>
            <a:cxnSpLocks/>
          </p:cNvCxnSpPr>
          <p:nvPr/>
        </p:nvCxnSpPr>
        <p:spPr>
          <a:xfrm flipV="1">
            <a:off x="2406863" y="4838606"/>
            <a:ext cx="1623236" cy="498513"/>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 name="Connector: Curved 18">
            <a:extLst>
              <a:ext uri="{FF2B5EF4-FFF2-40B4-BE49-F238E27FC236}">
                <a16:creationId xmlns:a16="http://schemas.microsoft.com/office/drawing/2014/main" id="{39852CF1-34A8-5BCD-4D61-7ADDA8DE3EA7}"/>
              </a:ext>
            </a:extLst>
          </p:cNvPr>
          <p:cNvCxnSpPr>
            <a:cxnSpLocks/>
          </p:cNvCxnSpPr>
          <p:nvPr/>
        </p:nvCxnSpPr>
        <p:spPr>
          <a:xfrm rot="16200000" flipH="1">
            <a:off x="5672919" y="5422338"/>
            <a:ext cx="1165148" cy="600394"/>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Connector: Curved 21">
            <a:extLst>
              <a:ext uri="{FF2B5EF4-FFF2-40B4-BE49-F238E27FC236}">
                <a16:creationId xmlns:a16="http://schemas.microsoft.com/office/drawing/2014/main" id="{DB086D83-B203-D2A8-E240-E93C35A5D888}"/>
              </a:ext>
            </a:extLst>
          </p:cNvPr>
          <p:cNvCxnSpPr>
            <a:cxnSpLocks/>
          </p:cNvCxnSpPr>
          <p:nvPr/>
        </p:nvCxnSpPr>
        <p:spPr>
          <a:xfrm rot="5400000">
            <a:off x="5817300" y="2499598"/>
            <a:ext cx="557398" cy="185355"/>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17344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F765E-2086-2A6D-BD0A-109681618A3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1BB4237-DB3C-D1CF-0327-E21F01818D57}"/>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a:rPr>
              <a:t>A world without trees</a:t>
            </a:r>
          </a:p>
        </p:txBody>
      </p:sp>
      <p:sp>
        <p:nvSpPr>
          <p:cNvPr id="7" name="Content Placeholder 2">
            <a:extLst>
              <a:ext uri="{FF2B5EF4-FFF2-40B4-BE49-F238E27FC236}">
                <a16:creationId xmlns:a16="http://schemas.microsoft.com/office/drawing/2014/main" id="{6E458E71-AF6A-9CD6-5FED-F7C693A1BBAF}"/>
              </a:ext>
            </a:extLst>
          </p:cNvPr>
          <p:cNvSpPr>
            <a:spLocks noGrp="1"/>
          </p:cNvSpPr>
          <p:nvPr>
            <p:ph idx="1"/>
          </p:nvPr>
        </p:nvSpPr>
        <p:spPr>
          <a:xfrm>
            <a:off x="283546" y="899111"/>
            <a:ext cx="11745096" cy="5513454"/>
          </a:xfrm>
        </p:spPr>
        <p:txBody>
          <a:bodyPr vert="horz" lIns="91440" tIns="45720" rIns="91440" bIns="45720" rtlCol="0" anchor="t">
            <a:noAutofit/>
          </a:bodyPr>
          <a:lstStyle/>
          <a:p>
            <a:pPr marL="0" indent="0">
              <a:buNone/>
            </a:pPr>
            <a:r>
              <a:rPr lang="en-GB">
                <a:solidFill>
                  <a:srgbClr val="002060"/>
                </a:solidFill>
                <a:latin typeface="Sassoon Primary Rg"/>
              </a:rPr>
              <a:t>Today we have looked at many reasons why trees are important- although there are more that we haven't mentioned! Look at your spider diagram with all of your reasons and think about all of the ways in which trees impact our lives directly and indirectly. </a:t>
            </a:r>
            <a:endParaRPr lang="en-GB">
              <a:solidFill>
                <a:srgbClr val="002060"/>
              </a:solidFill>
            </a:endParaRPr>
          </a:p>
          <a:p>
            <a:pPr marL="0" indent="0">
              <a:buNone/>
            </a:pPr>
            <a:r>
              <a:rPr lang="en-GB">
                <a:solidFill>
                  <a:srgbClr val="002060"/>
                </a:solidFill>
                <a:latin typeface="Sassoon Primary Rg"/>
              </a:rPr>
              <a:t>Now imagine a world without any trees. Think about the impact it would have on us and the other living things we share the Earth with. </a:t>
            </a:r>
            <a:endParaRPr lang="en-GB">
              <a:solidFill>
                <a:srgbClr val="002060"/>
              </a:solidFill>
            </a:endParaRPr>
          </a:p>
          <a:p>
            <a:pPr marL="0" indent="0">
              <a:buNone/>
            </a:pPr>
            <a:r>
              <a:rPr lang="en-GB" u="sng">
                <a:solidFill>
                  <a:srgbClr val="002060"/>
                </a:solidFill>
                <a:latin typeface="Sassoon Primary Rg"/>
              </a:rPr>
              <a:t>Write a poem, a short story or a speech about the world without trees.</a:t>
            </a:r>
            <a:endParaRPr lang="en-GB" sz="2200">
              <a:solidFill>
                <a:srgbClr val="002060"/>
              </a:solidFill>
            </a:endParaRPr>
          </a:p>
        </p:txBody>
      </p:sp>
      <p:pic>
        <p:nvPicPr>
          <p:cNvPr id="3" name="Picture 2">
            <a:extLst>
              <a:ext uri="{FF2B5EF4-FFF2-40B4-BE49-F238E27FC236}">
                <a16:creationId xmlns:a16="http://schemas.microsoft.com/office/drawing/2014/main" id="{97A9E9ED-35C5-802A-5006-D0C42F997B1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859987" y="3989706"/>
            <a:ext cx="2255715" cy="2339543"/>
          </a:xfrm>
          <a:prstGeom prst="rect">
            <a:avLst/>
          </a:prstGeom>
        </p:spPr>
      </p:pic>
    </p:spTree>
    <p:extLst>
      <p:ext uri="{BB962C8B-B14F-4D97-AF65-F5344CB8AC3E}">
        <p14:creationId xmlns:p14="http://schemas.microsoft.com/office/powerpoint/2010/main" val="19889031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2">
            <a:extLst>
              <a:ext uri="{FF2B5EF4-FFF2-40B4-BE49-F238E27FC236}">
                <a16:creationId xmlns:a16="http://schemas.microsoft.com/office/drawing/2014/main" id="{D09C7183-D19C-C1A2-6573-6CB71A9E71A7}"/>
              </a:ext>
            </a:extLst>
          </p:cNvPr>
          <p:cNvSpPr txBox="1">
            <a:spLocks/>
          </p:cNvSpPr>
          <p:nvPr/>
        </p:nvSpPr>
        <p:spPr>
          <a:xfrm>
            <a:off x="108157" y="115019"/>
            <a:ext cx="11384457" cy="1322337"/>
          </a:xfrm>
          <a:prstGeom prst="rect">
            <a:avLst/>
          </a:prstGeom>
        </p:spPr>
        <p:txBody>
          <a:bodyPr lIns="91440" tIns="45720" rIns="91440" bIns="4572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solidFill>
                  <a:srgbClr val="002060"/>
                </a:solidFill>
                <a:latin typeface="Sassoon Primary Rg"/>
                <a:cs typeface="Calibri"/>
              </a:rPr>
              <a:t>Next lesson: Deforestation and biodiversity loss- what is the impact on our planet?</a:t>
            </a:r>
          </a:p>
          <a:p>
            <a:endParaRPr lang="en-US" sz="4000" b="1">
              <a:solidFill>
                <a:srgbClr val="002060"/>
              </a:solidFill>
              <a:latin typeface="Sassoon Primary Rg"/>
              <a:cs typeface="Calibri"/>
            </a:endParaRPr>
          </a:p>
        </p:txBody>
      </p:sp>
      <p:sp>
        <p:nvSpPr>
          <p:cNvPr id="4" name="Content Placeholder 2">
            <a:extLst>
              <a:ext uri="{FF2B5EF4-FFF2-40B4-BE49-F238E27FC236}">
                <a16:creationId xmlns:a16="http://schemas.microsoft.com/office/drawing/2014/main" id="{4EFD91F5-3447-37EF-042F-7F5FC45109C7}"/>
              </a:ext>
            </a:extLst>
          </p:cNvPr>
          <p:cNvSpPr txBox="1">
            <a:spLocks/>
          </p:cNvSpPr>
          <p:nvPr/>
        </p:nvSpPr>
        <p:spPr>
          <a:xfrm>
            <a:off x="283546" y="1440241"/>
            <a:ext cx="11745096" cy="497232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rgbClr val="002060"/>
                </a:solidFill>
                <a:latin typeface="Sassoon Primary Rg"/>
              </a:rPr>
              <a:t>In preparation for our next lesson, please take a picture or a video of a tree or wooded area which is important to you (This could be done individually or as a class).</a:t>
            </a:r>
            <a:endParaRPr lang="en-GB" b="1">
              <a:solidFill>
                <a:srgbClr val="002060"/>
              </a:solidFill>
            </a:endParaRPr>
          </a:p>
          <a:p>
            <a:pPr marL="0" indent="0">
              <a:buFont typeface="Arial" panose="020B0604020202020204" pitchFamily="34" charset="0"/>
              <a:buNone/>
            </a:pPr>
            <a:endParaRPr lang="en-GB" b="1">
              <a:solidFill>
                <a:srgbClr val="002060"/>
              </a:solidFill>
            </a:endParaRPr>
          </a:p>
          <a:p>
            <a:pPr marL="0" indent="0">
              <a:buNone/>
            </a:pPr>
            <a:r>
              <a:rPr lang="en-GB" b="1">
                <a:solidFill>
                  <a:srgbClr val="002060"/>
                </a:solidFill>
                <a:latin typeface="Sassoon Primary Rg"/>
              </a:rPr>
              <a:t>If you can, please also measure the circumference of the tree (or one tree in a wooded area) around 1.3m off the ground. This will help us next lesson! </a:t>
            </a:r>
            <a:endParaRPr lang="en-GB" b="1">
              <a:solidFill>
                <a:srgbClr val="002060"/>
              </a:solidFill>
            </a:endParaRPr>
          </a:p>
          <a:p>
            <a:pPr marL="0" indent="0">
              <a:buNone/>
            </a:pPr>
            <a:endParaRPr lang="en-GB" b="1">
              <a:solidFill>
                <a:srgbClr val="002060"/>
              </a:solidFill>
            </a:endParaRPr>
          </a:p>
          <a:p>
            <a:pPr marL="0" indent="0">
              <a:buNone/>
            </a:pPr>
            <a:endParaRPr lang="en-GB" b="1">
              <a:solidFill>
                <a:srgbClr val="002060"/>
              </a:solidFill>
            </a:endParaRPr>
          </a:p>
          <a:p>
            <a:pPr marL="0" indent="0">
              <a:buNone/>
            </a:pPr>
            <a:endParaRPr lang="en-GB" sz="2200">
              <a:solidFill>
                <a:srgbClr val="002060"/>
              </a:solidFill>
            </a:endParaRPr>
          </a:p>
        </p:txBody>
      </p:sp>
    </p:spTree>
    <p:extLst>
      <p:ext uri="{BB962C8B-B14F-4D97-AF65-F5344CB8AC3E}">
        <p14:creationId xmlns:p14="http://schemas.microsoft.com/office/powerpoint/2010/main" val="365993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2"/>
          <p:cNvSpPr>
            <a:spLocks noGrp="1"/>
          </p:cNvSpPr>
          <p:nvPr>
            <p:ph type="title"/>
          </p:nvPr>
        </p:nvSpPr>
        <p:spPr>
          <a:xfrm>
            <a:off x="294406" y="39328"/>
            <a:ext cx="7446770" cy="673416"/>
          </a:xfrm>
        </p:spPr>
        <p:txBody>
          <a:bodyPr>
            <a:normAutofit fontScale="90000"/>
          </a:bodyPr>
          <a:lstStyle/>
          <a:p>
            <a:r>
              <a:rPr lang="en-US" sz="4400" b="1">
                <a:solidFill>
                  <a:srgbClr val="002060"/>
                </a:solidFill>
                <a:latin typeface="Sassoon Primary Rg" panose="02000606020000020004" charset="0"/>
                <a:cs typeface="Calibri" panose="020F0502020204030204" pitchFamily="34" charset="0"/>
              </a:rPr>
              <a:t>Share </a:t>
            </a:r>
            <a:r>
              <a:rPr lang="en-US" b="1">
                <a:solidFill>
                  <a:srgbClr val="002060"/>
                </a:solidFill>
                <a:latin typeface="Sassoon Primary Rg" panose="02000606020000020004" charset="0"/>
                <a:cs typeface="Calibri" panose="020F0502020204030204" pitchFamily="34" charset="0"/>
              </a:rPr>
              <a:t>Y</a:t>
            </a:r>
            <a:r>
              <a:rPr lang="en-US" sz="4400" b="1">
                <a:solidFill>
                  <a:srgbClr val="002060"/>
                </a:solidFill>
                <a:latin typeface="Sassoon Primary Rg" panose="02000606020000020004" charset="0"/>
                <a:cs typeface="Calibri" panose="020F0502020204030204" pitchFamily="34" charset="0"/>
              </a:rPr>
              <a:t>our Learning </a:t>
            </a:r>
            <a:r>
              <a:rPr lang="en-US" sz="4400" b="1">
                <a:solidFill>
                  <a:srgbClr val="002060"/>
                </a:solidFill>
                <a:latin typeface="Sassoon Primary Rg" panose="02000606020000020004" charset="0"/>
                <a:cs typeface="Calibri" panose="020F0502020204030204" pitchFamily="34" charset="0"/>
                <a:hlinkClick r:id="rId3">
                  <a:extLst>
                    <a:ext uri="{A12FA001-AC4F-418D-AE19-62706E023703}">
                      <ahyp:hlinkClr xmlns:ahyp="http://schemas.microsoft.com/office/drawing/2018/hyperlinkcolor" val="tx"/>
                    </a:ext>
                  </a:extLst>
                </a:hlinkClick>
              </a:rPr>
              <a:t>Here</a:t>
            </a:r>
            <a:endParaRPr sz="4400" b="1">
              <a:solidFill>
                <a:srgbClr val="002060"/>
              </a:solidFill>
              <a:latin typeface="Sassoon Primary Rg" panose="02000606020000020004" charset="0"/>
              <a:cs typeface="Calibri" panose="020F0502020204030204" pitchFamily="34" charset="0"/>
            </a:endParaRPr>
          </a:p>
        </p:txBody>
      </p:sp>
      <p:sp>
        <p:nvSpPr>
          <p:cNvPr id="6" name="Content Placeholder 13"/>
          <p:cNvSpPr>
            <a:spLocks noGrp="1"/>
          </p:cNvSpPr>
          <p:nvPr>
            <p:ph idx="1"/>
          </p:nvPr>
        </p:nvSpPr>
        <p:spPr>
          <a:xfrm>
            <a:off x="294406" y="1347862"/>
            <a:ext cx="11282759" cy="4164544"/>
          </a:xfrm>
        </p:spPr>
        <p:txBody>
          <a:bodyPr vert="horz" lIns="91440" tIns="45720" rIns="91440" bIns="45720" rtlCol="0" anchor="t">
            <a:normAutofit fontScale="85000" lnSpcReduction="20000"/>
          </a:bodyPr>
          <a:lstStyle/>
          <a:p>
            <a:pPr marL="0" indent="0">
              <a:buNone/>
            </a:pPr>
            <a:r>
              <a:rPr lang="en-US" sz="3500" dirty="0">
                <a:solidFill>
                  <a:srgbClr val="002060"/>
                </a:solidFill>
                <a:cs typeface="Calibri" panose="020F0502020204030204" pitchFamily="34" charset="0"/>
              </a:rPr>
              <a:t> </a:t>
            </a:r>
          </a:p>
          <a:p>
            <a:r>
              <a:rPr lang="en-US" sz="3500" dirty="0">
                <a:solidFill>
                  <a:srgbClr val="002060"/>
                </a:solidFill>
                <a:latin typeface="Sassoon Primary Rg"/>
                <a:cs typeface="Calibri"/>
                <a:sym typeface="Wingdings" panose="05000000000000000000" pitchFamily="2" charset="2"/>
              </a:rPr>
              <a:t> If you haven’t already, </a:t>
            </a:r>
            <a:r>
              <a:rPr lang="en-US" sz="3500" dirty="0">
                <a:solidFill>
                  <a:srgbClr val="002060"/>
                </a:solidFill>
                <a:latin typeface="Sassoon Primary Rg"/>
                <a:cs typeface="Calibri"/>
                <a:sym typeface="Wingdings" panose="05000000000000000000" pitchFamily="2" charset="2"/>
                <a:hlinkClick r:id="rId4"/>
              </a:rPr>
              <a:t>add your school to our world map</a:t>
            </a:r>
            <a:endParaRPr lang="en-US" sz="3500" dirty="0">
              <a:solidFill>
                <a:srgbClr val="002060"/>
              </a:solidFill>
              <a:latin typeface="Sassoon Primary Rg"/>
              <a:cs typeface="Calibri"/>
              <a:sym typeface="Wingdings" panose="05000000000000000000" pitchFamily="2" charset="2"/>
            </a:endParaRPr>
          </a:p>
          <a:p>
            <a:pPr>
              <a:buFont typeface="Wingdings" panose="05000000000000000000" pitchFamily="2" charset="2"/>
              <a:buChar char="à"/>
            </a:pPr>
            <a:endParaRPr lang="en-US" sz="3500" dirty="0">
              <a:solidFill>
                <a:srgbClr val="002060"/>
              </a:solidFill>
              <a:latin typeface="Sassoon Primary Rg"/>
              <a:cs typeface="Calibri"/>
            </a:endParaRPr>
          </a:p>
          <a:p>
            <a:r>
              <a:rPr lang="en-US" sz="3500" dirty="0">
                <a:solidFill>
                  <a:srgbClr val="002060"/>
                </a:solidFill>
                <a:latin typeface="Sassoon Primary Rg"/>
                <a:cs typeface="Calibri"/>
              </a:rPr>
              <a:t>Add your work to our COP30 board </a:t>
            </a:r>
            <a:r>
              <a:rPr lang="en-US" sz="3500" dirty="0">
                <a:solidFill>
                  <a:srgbClr val="002060"/>
                </a:solidFill>
                <a:latin typeface="Sassoon Primary Rg"/>
                <a:cs typeface="Calibri"/>
                <a:hlinkClick r:id="rId5"/>
              </a:rPr>
              <a:t>here</a:t>
            </a:r>
            <a:r>
              <a:rPr lang="en-US" sz="3500" dirty="0">
                <a:solidFill>
                  <a:srgbClr val="002060"/>
                </a:solidFill>
                <a:latin typeface="Sassoon Primary Rg"/>
                <a:cs typeface="Calibri"/>
              </a:rPr>
              <a:t>! </a:t>
            </a:r>
            <a:endParaRPr lang="en-GB" sz="3500" dirty="0">
              <a:solidFill>
                <a:srgbClr val="002060"/>
              </a:solidFill>
              <a:cs typeface="Calibri" panose="020F0502020204030204" pitchFamily="34" charset="0"/>
            </a:endParaRPr>
          </a:p>
          <a:p>
            <a:pPr>
              <a:buFont typeface="Wingdings" panose="05000000000000000000" pitchFamily="2" charset="2"/>
              <a:buChar char="à"/>
            </a:pPr>
            <a:r>
              <a:rPr lang="en-GB" sz="3500" dirty="0">
                <a:solidFill>
                  <a:srgbClr val="002060"/>
                </a:solidFill>
                <a:latin typeface="Sassoon Primary Rg"/>
                <a:cs typeface="Calibri"/>
              </a:rPr>
              <a:t>Share with us a picture of your mind map on the importance of trees</a:t>
            </a:r>
            <a:endParaRPr lang="en-GB" sz="3500" dirty="0">
              <a:solidFill>
                <a:srgbClr val="002060"/>
              </a:solidFill>
              <a:cs typeface="Calibri" panose="020F0502020204030204" pitchFamily="34" charset="0"/>
            </a:endParaRPr>
          </a:p>
          <a:p>
            <a:pPr>
              <a:buFont typeface="Wingdings" panose="05000000000000000000" pitchFamily="2" charset="2"/>
              <a:buChar char="à"/>
            </a:pPr>
            <a:r>
              <a:rPr lang="en-GB" sz="3500" dirty="0">
                <a:solidFill>
                  <a:srgbClr val="002060"/>
                </a:solidFill>
                <a:latin typeface="Sassoon Primary Rg"/>
                <a:cs typeface="Calibri"/>
              </a:rPr>
              <a:t>Share your stories/poems/speeches about the world without trees</a:t>
            </a:r>
            <a:endParaRPr lang="en-GB" sz="3500" dirty="0">
              <a:solidFill>
                <a:srgbClr val="002060"/>
              </a:solidFill>
              <a:cs typeface="Calibri" panose="020F0502020204030204" pitchFamily="34" charset="0"/>
            </a:endParaRPr>
          </a:p>
          <a:p>
            <a:pPr>
              <a:buFont typeface="Wingdings" panose="05000000000000000000" pitchFamily="2" charset="2"/>
              <a:buChar char="à"/>
            </a:pPr>
            <a:endParaRPr lang="en-GB" sz="3500" dirty="0">
              <a:solidFill>
                <a:srgbClr val="002060"/>
              </a:solidFill>
              <a:cs typeface="Calibri" panose="020F0502020204030204" pitchFamily="34" charset="0"/>
            </a:endParaRPr>
          </a:p>
          <a:p>
            <a:r>
              <a:rPr lang="en-GB" sz="3500" dirty="0">
                <a:solidFill>
                  <a:srgbClr val="002060"/>
                </a:solidFill>
                <a:latin typeface="Sassoon Primary Rg"/>
                <a:cs typeface="Calibri"/>
              </a:rPr>
              <a:t>Take a picture of your favourite tree or wooded area and think about why it matters to you</a:t>
            </a:r>
            <a:endParaRPr lang="en-GB" sz="3500" dirty="0">
              <a:solidFill>
                <a:srgbClr val="002060"/>
              </a:solidFill>
              <a:cs typeface="Calibri" panose="020F0502020204030204" pitchFamily="34" charset="0"/>
            </a:endParaRPr>
          </a:p>
          <a:p>
            <a:pPr>
              <a:buFont typeface="Wingdings" panose="05000000000000000000" pitchFamily="2" charset="2"/>
              <a:buChar char="à"/>
            </a:pPr>
            <a:endParaRPr lang="en-GB" dirty="0">
              <a:solidFill>
                <a:srgbClr val="002060"/>
              </a:solidFill>
              <a:cs typeface="Calibri" panose="020F0502020204030204" pitchFamily="34" charset="0"/>
            </a:endParaRPr>
          </a:p>
          <a:p>
            <a:pPr>
              <a:buFont typeface="Wingdings" panose="05000000000000000000" pitchFamily="2" charset="2"/>
              <a:buChar char="à"/>
            </a:pPr>
            <a:endParaRPr lang="en-GB" dirty="0">
              <a:solidFill>
                <a:srgbClr val="002060"/>
              </a:solidFill>
              <a:cs typeface="Calibri" panose="020F0502020204030204" pitchFamily="34" charset="0"/>
            </a:endParaRPr>
          </a:p>
        </p:txBody>
      </p:sp>
      <p:pic>
        <p:nvPicPr>
          <p:cNvPr id="7" name="Picture 2" descr="pair work clipart - Clip Art Library"/>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20842" b="9399"/>
          <a:stretch/>
        </p:blipFill>
        <p:spPr bwMode="auto">
          <a:xfrm>
            <a:off x="9523182" y="192776"/>
            <a:ext cx="2447925" cy="130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767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C6E87-AC09-B99D-82A2-E6A3425F448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0E51FD6-C2E5-E375-0C9C-6A9A165F7825}"/>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Why are trees important to you? </a:t>
            </a:r>
          </a:p>
        </p:txBody>
      </p:sp>
      <p:sp>
        <p:nvSpPr>
          <p:cNvPr id="7" name="Content Placeholder 2">
            <a:extLst>
              <a:ext uri="{FF2B5EF4-FFF2-40B4-BE49-F238E27FC236}">
                <a16:creationId xmlns:a16="http://schemas.microsoft.com/office/drawing/2014/main" id="{C9757194-D4E5-DDA0-95E8-BCD255253852}"/>
              </a:ext>
            </a:extLst>
          </p:cNvPr>
          <p:cNvSpPr>
            <a:spLocks noGrp="1"/>
          </p:cNvSpPr>
          <p:nvPr>
            <p:ph idx="1"/>
          </p:nvPr>
        </p:nvSpPr>
        <p:spPr>
          <a:xfrm>
            <a:off x="283546" y="861204"/>
            <a:ext cx="11343502" cy="1839833"/>
          </a:xfrm>
        </p:spPr>
        <p:txBody>
          <a:bodyPr vert="horz" lIns="91440" tIns="45720" rIns="91440" bIns="45720" rtlCol="0" anchor="t">
            <a:normAutofit/>
          </a:bodyPr>
          <a:lstStyle/>
          <a:p>
            <a:pPr marL="0" indent="0">
              <a:buNone/>
            </a:pPr>
            <a:r>
              <a:rPr lang="en-GB" u="sng">
                <a:solidFill>
                  <a:srgbClr val="002060"/>
                </a:solidFill>
                <a:latin typeface="Sassoon Primary Rg"/>
              </a:rPr>
              <a:t>Throughout the lesson today, add more ideas to your spider diagram/ mind map. See how many ideas you have by the end!</a:t>
            </a:r>
          </a:p>
        </p:txBody>
      </p:sp>
      <p:grpSp>
        <p:nvGrpSpPr>
          <p:cNvPr id="5" name="Group 4">
            <a:extLst>
              <a:ext uri="{FF2B5EF4-FFF2-40B4-BE49-F238E27FC236}">
                <a16:creationId xmlns:a16="http://schemas.microsoft.com/office/drawing/2014/main" id="{CFB5E765-6912-5213-5B9A-7D4D29AC5EF9}"/>
              </a:ext>
            </a:extLst>
          </p:cNvPr>
          <p:cNvGrpSpPr/>
          <p:nvPr/>
        </p:nvGrpSpPr>
        <p:grpSpPr>
          <a:xfrm>
            <a:off x="3057925" y="2701039"/>
            <a:ext cx="5794744" cy="2424223"/>
            <a:chOff x="3198628" y="2924322"/>
            <a:chExt cx="5794744" cy="2424223"/>
          </a:xfrm>
        </p:grpSpPr>
        <p:sp>
          <p:nvSpPr>
            <p:cNvPr id="3" name="Cloud 2">
              <a:extLst>
                <a:ext uri="{FF2B5EF4-FFF2-40B4-BE49-F238E27FC236}">
                  <a16:creationId xmlns:a16="http://schemas.microsoft.com/office/drawing/2014/main" id="{35A9DE83-19BC-EA28-53EC-9DBD1BABDE2D}"/>
                </a:ext>
              </a:extLst>
            </p:cNvPr>
            <p:cNvSpPr/>
            <p:nvPr/>
          </p:nvSpPr>
          <p:spPr>
            <a:xfrm>
              <a:off x="3198628" y="2924322"/>
              <a:ext cx="5794744" cy="2424223"/>
            </a:xfrm>
            <a:prstGeom prst="cloud">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ontent Placeholder 2">
              <a:extLst>
                <a:ext uri="{FF2B5EF4-FFF2-40B4-BE49-F238E27FC236}">
                  <a16:creationId xmlns:a16="http://schemas.microsoft.com/office/drawing/2014/main" id="{B86DB39F-F93D-A388-2E5E-A0D165E67E58}"/>
                </a:ext>
              </a:extLst>
            </p:cNvPr>
            <p:cNvSpPr txBox="1">
              <a:spLocks/>
            </p:cNvSpPr>
            <p:nvPr/>
          </p:nvSpPr>
          <p:spPr>
            <a:xfrm>
              <a:off x="4106658" y="3525245"/>
              <a:ext cx="3978683" cy="122237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a:solidFill>
                    <a:srgbClr val="002060"/>
                  </a:solidFill>
                </a:rPr>
                <a:t>Why are trees important? </a:t>
              </a:r>
            </a:p>
          </p:txBody>
        </p:sp>
      </p:grpSp>
      <p:pic>
        <p:nvPicPr>
          <p:cNvPr id="9" name="Picture 8">
            <a:extLst>
              <a:ext uri="{FF2B5EF4-FFF2-40B4-BE49-F238E27FC236}">
                <a16:creationId xmlns:a16="http://schemas.microsoft.com/office/drawing/2014/main" id="{ED5C7B51-C7D5-8CC9-D79E-DE4FE206D23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66936" y="3503908"/>
            <a:ext cx="2445488" cy="3484821"/>
          </a:xfrm>
          <a:prstGeom prst="rect">
            <a:avLst/>
          </a:prstGeom>
        </p:spPr>
      </p:pic>
      <p:pic>
        <p:nvPicPr>
          <p:cNvPr id="11" name="Picture 10">
            <a:extLst>
              <a:ext uri="{FF2B5EF4-FFF2-40B4-BE49-F238E27FC236}">
                <a16:creationId xmlns:a16="http://schemas.microsoft.com/office/drawing/2014/main" id="{3D60E5C0-BD1B-BFB0-6C02-30E59C6A9A5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760699" y="1580712"/>
            <a:ext cx="2286198" cy="4122777"/>
          </a:xfrm>
          <a:prstGeom prst="rect">
            <a:avLst/>
          </a:prstGeom>
        </p:spPr>
      </p:pic>
      <p:cxnSp>
        <p:nvCxnSpPr>
          <p:cNvPr id="6" name="Connector: Curved 5">
            <a:extLst>
              <a:ext uri="{FF2B5EF4-FFF2-40B4-BE49-F238E27FC236}">
                <a16:creationId xmlns:a16="http://schemas.microsoft.com/office/drawing/2014/main" id="{F3B5084F-65E0-7944-E39A-D39ED806833F}"/>
              </a:ext>
            </a:extLst>
          </p:cNvPr>
          <p:cNvCxnSpPr/>
          <p:nvPr/>
        </p:nvCxnSpPr>
        <p:spPr>
          <a:xfrm>
            <a:off x="1531087" y="3062177"/>
            <a:ext cx="1754372" cy="531628"/>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Connector: Curved 7">
            <a:extLst>
              <a:ext uri="{FF2B5EF4-FFF2-40B4-BE49-F238E27FC236}">
                <a16:creationId xmlns:a16="http://schemas.microsoft.com/office/drawing/2014/main" id="{5ED68185-4495-9EE8-CCDA-79727679637D}"/>
              </a:ext>
            </a:extLst>
          </p:cNvPr>
          <p:cNvCxnSpPr/>
          <p:nvPr/>
        </p:nvCxnSpPr>
        <p:spPr>
          <a:xfrm>
            <a:off x="8016960" y="4566868"/>
            <a:ext cx="1754372" cy="531628"/>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 name="Connector: Curved 9">
            <a:extLst>
              <a:ext uri="{FF2B5EF4-FFF2-40B4-BE49-F238E27FC236}">
                <a16:creationId xmlns:a16="http://schemas.microsoft.com/office/drawing/2014/main" id="{D2282070-C0B5-DF5A-F5EB-F7F5F456E7BE}"/>
              </a:ext>
            </a:extLst>
          </p:cNvPr>
          <p:cNvCxnSpPr>
            <a:cxnSpLocks/>
          </p:cNvCxnSpPr>
          <p:nvPr/>
        </p:nvCxnSpPr>
        <p:spPr>
          <a:xfrm flipV="1">
            <a:off x="8148096" y="2435224"/>
            <a:ext cx="1623236" cy="498513"/>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Connector: Curved 11">
            <a:extLst>
              <a:ext uri="{FF2B5EF4-FFF2-40B4-BE49-F238E27FC236}">
                <a16:creationId xmlns:a16="http://schemas.microsoft.com/office/drawing/2014/main" id="{FE10B4B8-CDD9-3824-4F73-686BDFD1A50F}"/>
              </a:ext>
            </a:extLst>
          </p:cNvPr>
          <p:cNvCxnSpPr>
            <a:cxnSpLocks/>
          </p:cNvCxnSpPr>
          <p:nvPr/>
        </p:nvCxnSpPr>
        <p:spPr>
          <a:xfrm flipV="1">
            <a:off x="2406863" y="4838606"/>
            <a:ext cx="1623236" cy="498513"/>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Connector: Curved 12">
            <a:extLst>
              <a:ext uri="{FF2B5EF4-FFF2-40B4-BE49-F238E27FC236}">
                <a16:creationId xmlns:a16="http://schemas.microsoft.com/office/drawing/2014/main" id="{F701C84A-3363-6821-263F-29ABF0BE1F47}"/>
              </a:ext>
            </a:extLst>
          </p:cNvPr>
          <p:cNvCxnSpPr>
            <a:cxnSpLocks/>
          </p:cNvCxnSpPr>
          <p:nvPr/>
        </p:nvCxnSpPr>
        <p:spPr>
          <a:xfrm rot="16200000" flipH="1">
            <a:off x="5672919" y="5422338"/>
            <a:ext cx="1165148" cy="600394"/>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Connector: Curved 13">
            <a:extLst>
              <a:ext uri="{FF2B5EF4-FFF2-40B4-BE49-F238E27FC236}">
                <a16:creationId xmlns:a16="http://schemas.microsoft.com/office/drawing/2014/main" id="{B3DED518-9D81-FE7F-0E8F-C085361838A4}"/>
              </a:ext>
            </a:extLst>
          </p:cNvPr>
          <p:cNvCxnSpPr>
            <a:cxnSpLocks/>
          </p:cNvCxnSpPr>
          <p:nvPr/>
        </p:nvCxnSpPr>
        <p:spPr>
          <a:xfrm rot="5400000">
            <a:off x="5817300" y="2499598"/>
            <a:ext cx="557398" cy="185355"/>
          </a:xfrm>
          <a:prstGeom prst="curvedConnector3">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1932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F9224-4ABB-B392-B3C2-37EF8992F79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0CE4F7F-24E4-A698-0A1B-FA4C0AD0B03D}"/>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The importance of trees</a:t>
            </a:r>
          </a:p>
        </p:txBody>
      </p:sp>
      <p:sp>
        <p:nvSpPr>
          <p:cNvPr id="7" name="Content Placeholder 2">
            <a:extLst>
              <a:ext uri="{FF2B5EF4-FFF2-40B4-BE49-F238E27FC236}">
                <a16:creationId xmlns:a16="http://schemas.microsoft.com/office/drawing/2014/main" id="{EC242704-3334-4CB5-ADA0-D6442093004C}"/>
              </a:ext>
            </a:extLst>
          </p:cNvPr>
          <p:cNvSpPr>
            <a:spLocks noGrp="1"/>
          </p:cNvSpPr>
          <p:nvPr>
            <p:ph idx="1"/>
          </p:nvPr>
        </p:nvSpPr>
        <p:spPr>
          <a:xfrm>
            <a:off x="283546" y="1042885"/>
            <a:ext cx="11343502" cy="4125466"/>
          </a:xfrm>
        </p:spPr>
        <p:txBody>
          <a:bodyPr>
            <a:normAutofit/>
          </a:bodyPr>
          <a:lstStyle/>
          <a:p>
            <a:pPr marL="0" indent="0">
              <a:buNone/>
            </a:pPr>
            <a:r>
              <a:rPr lang="en-GB">
                <a:solidFill>
                  <a:srgbClr val="002060"/>
                </a:solidFill>
              </a:rPr>
              <a:t>Trees have importance for several reasons, including their social, economic and environmental benefits. </a:t>
            </a:r>
          </a:p>
          <a:p>
            <a:pPr marL="0" indent="0">
              <a:buNone/>
            </a:pPr>
            <a:r>
              <a:rPr lang="en-GB">
                <a:solidFill>
                  <a:srgbClr val="002060"/>
                </a:solidFill>
              </a:rPr>
              <a:t>There are an estimated 60,000-73,000 species of discovered trees in the world, with thousands more likely undiscovered. </a:t>
            </a:r>
          </a:p>
          <a:p>
            <a:pPr marL="0" indent="0">
              <a:buNone/>
            </a:pPr>
            <a:r>
              <a:rPr lang="en-GB">
                <a:solidFill>
                  <a:srgbClr val="002060"/>
                </a:solidFill>
              </a:rPr>
              <a:t>Each species of tree will have its own local, national and global importance. </a:t>
            </a:r>
          </a:p>
          <a:p>
            <a:pPr marL="0" indent="0">
              <a:buNone/>
            </a:pPr>
            <a:endParaRPr lang="en-GB">
              <a:solidFill>
                <a:srgbClr val="002060"/>
              </a:solidFill>
            </a:endParaRPr>
          </a:p>
          <a:p>
            <a:pPr marL="0" indent="0">
              <a:buNone/>
            </a:pPr>
            <a:r>
              <a:rPr lang="en-GB" u="sng">
                <a:solidFill>
                  <a:srgbClr val="002060"/>
                </a:solidFill>
              </a:rPr>
              <a:t>Look back at your spider diagram. Have you included ideas about the social, economic and environmental benefits of trees? How about reasons why they are important on a local, national or global scale? </a:t>
            </a:r>
          </a:p>
          <a:p>
            <a:pPr marL="0" indent="0">
              <a:buNone/>
            </a:pPr>
            <a:endParaRPr lang="en-GB">
              <a:solidFill>
                <a:srgbClr val="002060"/>
              </a:solidFill>
            </a:endParaRPr>
          </a:p>
        </p:txBody>
      </p:sp>
    </p:spTree>
    <p:extLst>
      <p:ext uri="{BB962C8B-B14F-4D97-AF65-F5344CB8AC3E}">
        <p14:creationId xmlns:p14="http://schemas.microsoft.com/office/powerpoint/2010/main" val="1662473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7C074-777D-E103-F0FF-93F8F71F9D0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E4F6C1A-1A69-2F6C-6E99-E935B8970CC8}"/>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9EF4EBAB-3395-FC05-B9BF-4E8CE2181CE6}"/>
              </a:ext>
            </a:extLst>
          </p:cNvPr>
          <p:cNvSpPr>
            <a:spLocks noGrp="1"/>
          </p:cNvSpPr>
          <p:nvPr>
            <p:ph idx="1"/>
          </p:nvPr>
        </p:nvSpPr>
        <p:spPr>
          <a:xfrm>
            <a:off x="283546" y="1042885"/>
            <a:ext cx="11343502" cy="4586698"/>
          </a:xfrm>
        </p:spPr>
        <p:txBody>
          <a:bodyPr>
            <a:normAutofit/>
          </a:bodyPr>
          <a:lstStyle/>
          <a:p>
            <a:pPr marL="0" indent="0">
              <a:buNone/>
            </a:pPr>
            <a:r>
              <a:rPr lang="en-GB">
                <a:solidFill>
                  <a:srgbClr val="002060"/>
                </a:solidFill>
              </a:rPr>
              <a:t>Trees have always played an integral role in shaping human society and culture. People have used trees for their resources for thousands of years, including for: </a:t>
            </a:r>
          </a:p>
          <a:p>
            <a:r>
              <a:rPr lang="en-GB">
                <a:solidFill>
                  <a:srgbClr val="002060"/>
                </a:solidFill>
              </a:rPr>
              <a:t>Food</a:t>
            </a:r>
          </a:p>
          <a:p>
            <a:endParaRPr lang="en-GB">
              <a:solidFill>
                <a:srgbClr val="002060"/>
              </a:solidFill>
            </a:endParaRPr>
          </a:p>
          <a:p>
            <a:r>
              <a:rPr lang="en-GB">
                <a:solidFill>
                  <a:srgbClr val="002060"/>
                </a:solidFill>
              </a:rPr>
              <a:t>Shelter</a:t>
            </a:r>
          </a:p>
          <a:p>
            <a:endParaRPr lang="en-GB">
              <a:solidFill>
                <a:srgbClr val="002060"/>
              </a:solidFill>
            </a:endParaRPr>
          </a:p>
          <a:p>
            <a:r>
              <a:rPr lang="en-GB">
                <a:solidFill>
                  <a:srgbClr val="002060"/>
                </a:solidFill>
              </a:rPr>
              <a:t>Fuel</a:t>
            </a:r>
          </a:p>
          <a:p>
            <a:endParaRPr lang="en-GB">
              <a:solidFill>
                <a:srgbClr val="002060"/>
              </a:solidFill>
            </a:endParaRPr>
          </a:p>
          <a:p>
            <a:r>
              <a:rPr lang="en-GB">
                <a:solidFill>
                  <a:srgbClr val="002060"/>
                </a:solidFill>
              </a:rPr>
              <a:t>Medicine </a:t>
            </a:r>
          </a:p>
        </p:txBody>
      </p:sp>
      <p:pic>
        <p:nvPicPr>
          <p:cNvPr id="3" name="Picture 2">
            <a:extLst>
              <a:ext uri="{FF2B5EF4-FFF2-40B4-BE49-F238E27FC236}">
                <a16:creationId xmlns:a16="http://schemas.microsoft.com/office/drawing/2014/main" id="{56998F8D-445B-3745-3374-8F8DD822AAB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198698" y="1304887"/>
            <a:ext cx="3202526" cy="2417232"/>
          </a:xfrm>
          <a:prstGeom prst="rect">
            <a:avLst/>
          </a:prstGeom>
        </p:spPr>
      </p:pic>
      <p:pic>
        <p:nvPicPr>
          <p:cNvPr id="6" name="Picture 5">
            <a:extLst>
              <a:ext uri="{FF2B5EF4-FFF2-40B4-BE49-F238E27FC236}">
                <a16:creationId xmlns:a16="http://schemas.microsoft.com/office/drawing/2014/main" id="{1E64DEDE-EACE-46CD-DE39-1AAE19E71E4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350799" y="3984121"/>
            <a:ext cx="3199651" cy="2368457"/>
          </a:xfrm>
          <a:prstGeom prst="rect">
            <a:avLst/>
          </a:prstGeom>
        </p:spPr>
      </p:pic>
      <p:pic>
        <p:nvPicPr>
          <p:cNvPr id="9" name="Picture 8">
            <a:extLst>
              <a:ext uri="{FF2B5EF4-FFF2-40B4-BE49-F238E27FC236}">
                <a16:creationId xmlns:a16="http://schemas.microsoft.com/office/drawing/2014/main" id="{615B6E54-994B-0493-C8B2-EE042935966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943547" y="3984121"/>
            <a:ext cx="1877959" cy="2200583"/>
          </a:xfrm>
          <a:prstGeom prst="rect">
            <a:avLst/>
          </a:prstGeom>
        </p:spPr>
      </p:pic>
      <p:pic>
        <p:nvPicPr>
          <p:cNvPr id="11" name="Picture 10">
            <a:extLst>
              <a:ext uri="{FF2B5EF4-FFF2-40B4-BE49-F238E27FC236}">
                <a16:creationId xmlns:a16="http://schemas.microsoft.com/office/drawing/2014/main" id="{20846652-A5FF-DEF6-D754-4726C083AEB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9667833" y="1773587"/>
            <a:ext cx="2240621" cy="1913045"/>
          </a:xfrm>
          <a:prstGeom prst="rect">
            <a:avLst/>
          </a:prstGeom>
        </p:spPr>
      </p:pic>
      <p:pic>
        <p:nvPicPr>
          <p:cNvPr id="13" name="Picture 12">
            <a:extLst>
              <a:ext uri="{FF2B5EF4-FFF2-40B4-BE49-F238E27FC236}">
                <a16:creationId xmlns:a16="http://schemas.microsoft.com/office/drawing/2014/main" id="{AA5CBE09-4845-079F-4F50-8705ED03C3B8}"/>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507991" y="2012064"/>
            <a:ext cx="1616770" cy="1469000"/>
          </a:xfrm>
          <a:prstGeom prst="rect">
            <a:avLst/>
          </a:prstGeom>
        </p:spPr>
      </p:pic>
    </p:spTree>
    <p:extLst>
      <p:ext uri="{BB962C8B-B14F-4D97-AF65-F5344CB8AC3E}">
        <p14:creationId xmlns:p14="http://schemas.microsoft.com/office/powerpoint/2010/main" val="1961717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B33BA-951B-B57D-7AE9-799E28AE1B0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6333AD-69F0-19A7-6466-FD0DFAF2365D}"/>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D728DF80-50D6-F3AB-3D86-55C43B5A3ED1}"/>
              </a:ext>
            </a:extLst>
          </p:cNvPr>
          <p:cNvSpPr>
            <a:spLocks noGrp="1"/>
          </p:cNvSpPr>
          <p:nvPr>
            <p:ph idx="1"/>
          </p:nvPr>
        </p:nvSpPr>
        <p:spPr>
          <a:xfrm>
            <a:off x="283546" y="1042885"/>
            <a:ext cx="11343502" cy="4586698"/>
          </a:xfrm>
        </p:spPr>
        <p:txBody>
          <a:bodyPr>
            <a:normAutofit/>
          </a:bodyPr>
          <a:lstStyle/>
          <a:p>
            <a:pPr marL="0" indent="0">
              <a:buNone/>
            </a:pPr>
            <a:r>
              <a:rPr lang="en-GB" u="sng">
                <a:solidFill>
                  <a:srgbClr val="002060"/>
                </a:solidFill>
              </a:rPr>
              <a:t>How do you think our use of trees has changed over time?</a:t>
            </a:r>
          </a:p>
        </p:txBody>
      </p:sp>
      <p:pic>
        <p:nvPicPr>
          <p:cNvPr id="10" name="Picture 9">
            <a:extLst>
              <a:ext uri="{FF2B5EF4-FFF2-40B4-BE49-F238E27FC236}">
                <a16:creationId xmlns:a16="http://schemas.microsoft.com/office/drawing/2014/main" id="{D1852F7D-E682-53C6-DD14-4F7B3323B01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384091" y="2447256"/>
            <a:ext cx="4663844" cy="2720576"/>
          </a:xfrm>
          <a:prstGeom prst="rect">
            <a:avLst/>
          </a:prstGeom>
        </p:spPr>
      </p:pic>
      <p:pic>
        <p:nvPicPr>
          <p:cNvPr id="16" name="Picture 15">
            <a:extLst>
              <a:ext uri="{FF2B5EF4-FFF2-40B4-BE49-F238E27FC236}">
                <a16:creationId xmlns:a16="http://schemas.microsoft.com/office/drawing/2014/main" id="{3D094AE1-E94E-09C9-5FF1-7D1AE5515B1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428074" y="2221445"/>
            <a:ext cx="3480380" cy="2670292"/>
          </a:xfrm>
          <a:prstGeom prst="rect">
            <a:avLst/>
          </a:prstGeom>
        </p:spPr>
      </p:pic>
      <p:pic>
        <p:nvPicPr>
          <p:cNvPr id="18" name="Picture 17">
            <a:extLst>
              <a:ext uri="{FF2B5EF4-FFF2-40B4-BE49-F238E27FC236}">
                <a16:creationId xmlns:a16="http://schemas.microsoft.com/office/drawing/2014/main" id="{149E0486-D65B-6C22-5CD5-2D22C7FC77F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8879" y="2883078"/>
            <a:ext cx="3100545" cy="2008659"/>
          </a:xfrm>
          <a:prstGeom prst="rect">
            <a:avLst/>
          </a:prstGeom>
        </p:spPr>
      </p:pic>
    </p:spTree>
    <p:extLst>
      <p:ext uri="{BB962C8B-B14F-4D97-AF65-F5344CB8AC3E}">
        <p14:creationId xmlns:p14="http://schemas.microsoft.com/office/powerpoint/2010/main" val="407128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034FA-0F52-49D2-4C2A-7DE02F8A3B7F}"/>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81D94099-279D-8C5F-49A7-74B956849F4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85196" y="3742601"/>
            <a:ext cx="2685158" cy="2573971"/>
          </a:xfrm>
          <a:prstGeom prst="rect">
            <a:avLst/>
          </a:prstGeom>
        </p:spPr>
      </p:pic>
      <p:sp>
        <p:nvSpPr>
          <p:cNvPr id="4" name="Title 1">
            <a:extLst>
              <a:ext uri="{FF2B5EF4-FFF2-40B4-BE49-F238E27FC236}">
                <a16:creationId xmlns:a16="http://schemas.microsoft.com/office/drawing/2014/main" id="{5CC224F9-B90E-DE5A-BB5F-D54CB094F023}"/>
              </a:ext>
            </a:extLst>
          </p:cNvPr>
          <p:cNvSpPr>
            <a:spLocks noGrp="1"/>
          </p:cNvSpPr>
          <p:nvPr>
            <p:ph type="title"/>
          </p:nvPr>
        </p:nvSpPr>
        <p:spPr>
          <a:xfrm>
            <a:off x="283546" y="-282678"/>
            <a:ext cx="10515600" cy="1325563"/>
          </a:xfrm>
        </p:spPr>
        <p:txBody>
          <a:bodyPr>
            <a:normAutofit/>
          </a:bodyPr>
          <a:lstStyle/>
          <a:p>
            <a:r>
              <a:rPr lang="en-GB" sz="4000" b="1">
                <a:solidFill>
                  <a:srgbClr val="002060"/>
                </a:solidFill>
                <a:latin typeface="Sassoon Primary Rg" panose="02000606020000020004" charset="0"/>
              </a:rPr>
              <a:t>How do trees impact people? </a:t>
            </a:r>
          </a:p>
        </p:txBody>
      </p:sp>
      <p:sp>
        <p:nvSpPr>
          <p:cNvPr id="7" name="Content Placeholder 2">
            <a:extLst>
              <a:ext uri="{FF2B5EF4-FFF2-40B4-BE49-F238E27FC236}">
                <a16:creationId xmlns:a16="http://schemas.microsoft.com/office/drawing/2014/main" id="{AF6C09F8-9C1E-50F9-E92D-0735C715A2DC}"/>
              </a:ext>
            </a:extLst>
          </p:cNvPr>
          <p:cNvSpPr>
            <a:spLocks noGrp="1"/>
          </p:cNvSpPr>
          <p:nvPr>
            <p:ph idx="1"/>
          </p:nvPr>
        </p:nvSpPr>
        <p:spPr>
          <a:xfrm>
            <a:off x="283546" y="1042885"/>
            <a:ext cx="11343502" cy="4586698"/>
          </a:xfrm>
        </p:spPr>
        <p:txBody>
          <a:bodyPr>
            <a:normAutofit/>
          </a:bodyPr>
          <a:lstStyle/>
          <a:p>
            <a:pPr marL="0" indent="0">
              <a:buNone/>
            </a:pPr>
            <a:r>
              <a:rPr lang="en-GB">
                <a:solidFill>
                  <a:srgbClr val="002060"/>
                </a:solidFill>
              </a:rPr>
              <a:t>In mythology, both the Vikings and Mayans believed in a ‘World Tree’ which connected many world’s including our own. In Norse mythology, this was called Yggdrasil, it connected the 9 realms. In Mayan culture, the tree was called </a:t>
            </a:r>
            <a:r>
              <a:rPr lang="en-GB" err="1">
                <a:solidFill>
                  <a:srgbClr val="002060"/>
                </a:solidFill>
              </a:rPr>
              <a:t>Yaxche</a:t>
            </a:r>
            <a:r>
              <a:rPr lang="en-GB">
                <a:solidFill>
                  <a:srgbClr val="002060"/>
                </a:solidFill>
              </a:rPr>
              <a:t>, it connected the Earth, the Heavens and the Underworld. </a:t>
            </a:r>
          </a:p>
        </p:txBody>
      </p:sp>
      <p:pic>
        <p:nvPicPr>
          <p:cNvPr id="5" name="Picture 4">
            <a:extLst>
              <a:ext uri="{FF2B5EF4-FFF2-40B4-BE49-F238E27FC236}">
                <a16:creationId xmlns:a16="http://schemas.microsoft.com/office/drawing/2014/main" id="{F0EB0951-E4B5-3FB8-591B-A114E74926D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520744" y="4038294"/>
            <a:ext cx="2620509" cy="2278278"/>
          </a:xfrm>
          <a:prstGeom prst="rect">
            <a:avLst/>
          </a:prstGeom>
        </p:spPr>
      </p:pic>
      <p:pic>
        <p:nvPicPr>
          <p:cNvPr id="10" name="Picture 9">
            <a:extLst>
              <a:ext uri="{FF2B5EF4-FFF2-40B4-BE49-F238E27FC236}">
                <a16:creationId xmlns:a16="http://schemas.microsoft.com/office/drawing/2014/main" id="{6179707B-52FF-BB03-07AC-45AA3D764A2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407918" y="2624960"/>
            <a:ext cx="1882303" cy="3071126"/>
          </a:xfrm>
          <a:prstGeom prst="rect">
            <a:avLst/>
          </a:prstGeom>
        </p:spPr>
      </p:pic>
      <p:pic>
        <p:nvPicPr>
          <p:cNvPr id="14" name="Picture 13">
            <a:extLst>
              <a:ext uri="{FF2B5EF4-FFF2-40B4-BE49-F238E27FC236}">
                <a16:creationId xmlns:a16="http://schemas.microsoft.com/office/drawing/2014/main" id="{0C9A5F15-C0DC-CAA3-E136-AF4A5E4425C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617699" y="2530610"/>
            <a:ext cx="2568163" cy="3284505"/>
          </a:xfrm>
          <a:prstGeom prst="rect">
            <a:avLst/>
          </a:prstGeom>
        </p:spPr>
      </p:pic>
      <p:pic>
        <p:nvPicPr>
          <p:cNvPr id="18" name="Picture 17">
            <a:extLst>
              <a:ext uri="{FF2B5EF4-FFF2-40B4-BE49-F238E27FC236}">
                <a16:creationId xmlns:a16="http://schemas.microsoft.com/office/drawing/2014/main" id="{75D33A61-0EE2-1A5B-5929-230A74FB23A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981330" y="2572527"/>
            <a:ext cx="3286088" cy="3149822"/>
          </a:xfrm>
          <a:prstGeom prst="rect">
            <a:avLst/>
          </a:prstGeom>
        </p:spPr>
      </p:pic>
    </p:spTree>
    <p:extLst>
      <p:ext uri="{BB962C8B-B14F-4D97-AF65-F5344CB8AC3E}">
        <p14:creationId xmlns:p14="http://schemas.microsoft.com/office/powerpoint/2010/main" val="14540106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e74dc73-4495-4429-9a15-86bb8dd1ca36" xsi:nil="true"/>
    <lcf76f155ced4ddcb4097134ff3c332f xmlns="aaf6f243-ada2-4655-9549-2571b56c24a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7857D7F08ABBB408B2D1BCF3C4C91A7" ma:contentTypeVersion="16" ma:contentTypeDescription="Create a new document." ma:contentTypeScope="" ma:versionID="0053610a7cb076979ee2bb2bc806aeb3">
  <xsd:schema xmlns:xsd="http://www.w3.org/2001/XMLSchema" xmlns:xs="http://www.w3.org/2001/XMLSchema" xmlns:p="http://schemas.microsoft.com/office/2006/metadata/properties" xmlns:ns2="aaf6f243-ada2-4655-9549-2571b56c24a5" xmlns:ns3="9e74dc73-4495-4429-9a15-86bb8dd1ca36" targetNamespace="http://schemas.microsoft.com/office/2006/metadata/properties" ma:root="true" ma:fieldsID="15f4ea8a5639e1abac920f16515dd2da" ns2:_="" ns3:_="">
    <xsd:import namespace="aaf6f243-ada2-4655-9549-2571b56c24a5"/>
    <xsd:import namespace="9e74dc73-4495-4429-9a15-86bb8dd1ca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6f243-ada2-4655-9549-2571b56c2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a8ee3a2-d8b1-4e59-8d70-f503ff280f84"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4dc73-4495-4429-9a15-86bb8dd1ca3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f042940-5bba-4aff-aef4-7b255d946fde}" ma:internalName="TaxCatchAll" ma:showField="CatchAllData" ma:web="9e74dc73-4495-4429-9a15-86bb8dd1ca3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F340DC-511B-4F9D-B721-58C5DF8459D9}">
  <ds:schemaRefs>
    <ds:schemaRef ds:uri="http://schemas.microsoft.com/sharepoint/v3/contenttype/forms"/>
  </ds:schemaRefs>
</ds:datastoreItem>
</file>

<file path=customXml/itemProps2.xml><?xml version="1.0" encoding="utf-8"?>
<ds:datastoreItem xmlns:ds="http://schemas.openxmlformats.org/officeDocument/2006/customXml" ds:itemID="{D415612F-814E-4509-8DE8-347D12E03EA1}">
  <ds:schemaRefs>
    <ds:schemaRef ds:uri="9e74dc73-4495-4429-9a15-86bb8dd1ca36"/>
    <ds:schemaRef ds:uri="aaf6f243-ada2-4655-9549-2571b56c24a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7391C71-9043-46C0-BE6D-D4FFAE4DD2DE}">
  <ds:schemaRefs>
    <ds:schemaRef ds:uri="9e74dc73-4495-4429-9a15-86bb8dd1ca36"/>
    <ds:schemaRef ds:uri="aaf6f243-ada2-4655-9549-2571b56c24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28</TotalTime>
  <Words>2910</Words>
  <Application>Microsoft Office PowerPoint</Application>
  <PresentationFormat>Widescreen</PresentationFormat>
  <Paragraphs>207</Paragraphs>
  <Slides>42</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Sassoon Primary Rg</vt:lpstr>
      <vt:lpstr>Calibri Light</vt:lpstr>
      <vt:lpstr>Lato</vt:lpstr>
      <vt:lpstr>Wingdings</vt:lpstr>
      <vt:lpstr>Calibri</vt:lpstr>
      <vt:lpstr>Arial</vt:lpstr>
      <vt:lpstr>Office Theme</vt:lpstr>
      <vt:lpstr>PowerPoint Presentation</vt:lpstr>
      <vt:lpstr>Where in the World is Your School?</vt:lpstr>
      <vt:lpstr>COP30- Deforestation</vt:lpstr>
      <vt:lpstr>Why are trees important to you? </vt:lpstr>
      <vt:lpstr>Why are trees important to you? </vt:lpstr>
      <vt:lpstr>The importance of trees</vt:lpstr>
      <vt:lpstr>How do trees impact people? </vt:lpstr>
      <vt:lpstr>How do trees impact people? </vt:lpstr>
      <vt:lpstr>How do trees impact people? </vt:lpstr>
      <vt:lpstr>How do trees impact people? </vt:lpstr>
      <vt:lpstr>How do trees impact people? </vt:lpstr>
      <vt:lpstr>How do trees impact people? </vt:lpstr>
      <vt:lpstr>How do trees impact people? </vt:lpstr>
      <vt:lpstr>How do trees impact the environment? </vt:lpstr>
      <vt:lpstr>How do trees impact the environment? </vt:lpstr>
      <vt:lpstr>How do trees impact the environment? </vt:lpstr>
      <vt:lpstr>How do trees impact the environment? </vt:lpstr>
      <vt:lpstr>How do trees impact the environment? </vt:lpstr>
      <vt:lpstr>How do trees impact the environment? </vt:lpstr>
      <vt:lpstr>How do trees impact the environment? </vt:lpstr>
      <vt:lpstr>How do trees impact the environment? </vt:lpstr>
      <vt:lpstr>Opinion Line- How do trees impact the environment? </vt:lpstr>
      <vt:lpstr>PowerPoint Presentation</vt:lpstr>
      <vt:lpstr>Opinion Line- How do trees impact the environment? </vt:lpstr>
      <vt:lpstr>Opinion Line- How do trees impact the environment? </vt:lpstr>
      <vt:lpstr>Opinion Line- How do trees impact the environment? </vt:lpstr>
      <vt:lpstr>PowerPoint Presentation</vt:lpstr>
      <vt:lpstr>How do trees impact the economy? </vt:lpstr>
      <vt:lpstr>How do trees impact the economy? </vt:lpstr>
      <vt:lpstr>How do trees impact the economy? </vt:lpstr>
      <vt:lpstr>How do trees support life on Earth and biodiversity?</vt:lpstr>
      <vt:lpstr>How do trees support life on Earth and biodiversity?</vt:lpstr>
      <vt:lpstr>Which are the keystone species? </vt:lpstr>
      <vt:lpstr>Which are the keystone species? </vt:lpstr>
      <vt:lpstr>Which are the keystone species? </vt:lpstr>
      <vt:lpstr>Which are the keystone species? </vt:lpstr>
      <vt:lpstr>Which are the keystone species? </vt:lpstr>
      <vt:lpstr>Which are the keystone species? </vt:lpstr>
      <vt:lpstr>How do trees support life on Earth and biodiversity?</vt:lpstr>
      <vt:lpstr>A world without trees</vt:lpstr>
      <vt:lpstr>PowerPoint Presentation</vt:lpstr>
      <vt:lpstr>Share Your Learning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EC</dc:creator>
  <cp:lastModifiedBy>Tori Thompson</cp:lastModifiedBy>
  <cp:revision>1</cp:revision>
  <dcterms:created xsi:type="dcterms:W3CDTF">2022-05-30T12:04:32Z</dcterms:created>
  <dcterms:modified xsi:type="dcterms:W3CDTF">2025-09-15T15:45:01Z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18316200.0000000</vt:lpwstr>
  </property>
  <property fmtid="{D5CDD505-2E9C-101B-9397-08002B2CF9AE}" pid="3" name="ContentTypeId">
    <vt:lpwstr>0x01010057857D7F08ABBB408B2D1BCF3C4C91A7</vt:lpwstr>
  </property>
  <property fmtid="{D5CDD505-2E9C-101B-9397-08002B2CF9AE}" pid="4" name="MediaServiceImageTags">
    <vt:lpwstr/>
  </property>
</Properties>
</file>